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303" r:id="rId6"/>
    <p:sldId id="302" r:id="rId7"/>
    <p:sldId id="260" r:id="rId8"/>
    <p:sldId id="261" r:id="rId9"/>
    <p:sldId id="274" r:id="rId10"/>
    <p:sldId id="275" r:id="rId11"/>
    <p:sldId id="276" r:id="rId12"/>
    <p:sldId id="287" r:id="rId13"/>
    <p:sldId id="286" r:id="rId14"/>
    <p:sldId id="288" r:id="rId15"/>
    <p:sldId id="282" r:id="rId16"/>
    <p:sldId id="277" r:id="rId17"/>
    <p:sldId id="279" r:id="rId18"/>
    <p:sldId id="289" r:id="rId19"/>
    <p:sldId id="290" r:id="rId20"/>
    <p:sldId id="280" r:id="rId21"/>
    <p:sldId id="284" r:id="rId22"/>
    <p:sldId id="285" r:id="rId23"/>
    <p:sldId id="291" r:id="rId24"/>
    <p:sldId id="292" r:id="rId25"/>
    <p:sldId id="293" r:id="rId26"/>
    <p:sldId id="294" r:id="rId27"/>
    <p:sldId id="296" r:id="rId28"/>
    <p:sldId id="297" r:id="rId29"/>
    <p:sldId id="295" r:id="rId30"/>
    <p:sldId id="299" r:id="rId31"/>
    <p:sldId id="300" r:id="rId32"/>
    <p:sldId id="301" r:id="rId33"/>
    <p:sldId id="266" r:id="rId34"/>
    <p:sldId id="267" r:id="rId35"/>
    <p:sldId id="298" r:id="rId36"/>
    <p:sldId id="268" r:id="rId37"/>
    <p:sldId id="269" r:id="rId38"/>
  </p:sldIdLst>
  <p:sldSz cx="9906000" cy="6858000" type="A4"/>
  <p:notesSz cx="6761163" cy="99425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132">
          <p15:clr>
            <a:srgbClr val="A4A3A4"/>
          </p15:clr>
        </p15:guide>
        <p15:guide id="2" pos="213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FpCQd/lEj4G1ol4FEjBGwMl4w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43CAE0-706D-4E9F-9691-F0328206CF46}">
  <a:tblStyle styleId="{4443CAE0-706D-4E9F-9691-F0328206CF4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A3CFFDD-F6C6-49E0-B891-155E3E04EBE3}"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6" d="100"/>
          <a:sy n="66" d="100"/>
        </p:scale>
        <p:origin x="1120" y="32"/>
      </p:cViewPr>
      <p:guideLst>
        <p:guide orient="horz" pos="2160"/>
        <p:guide pos="312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32"/>
        <p:guide pos="213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hsaidatta Pasupuleti" userId="0c22c71ff95c3042" providerId="LiveId" clId="{61A02C27-FB51-4098-82D2-2EA1A341BB3B}"/>
    <pc:docChg chg="custSel addSld delSld modSld sldOrd">
      <pc:chgData name="Rohithsaidatta Pasupuleti" userId="0c22c71ff95c3042" providerId="LiveId" clId="{61A02C27-FB51-4098-82D2-2EA1A341BB3B}" dt="2022-11-30T03:46:46.093" v="177" actId="20577"/>
      <pc:docMkLst>
        <pc:docMk/>
      </pc:docMkLst>
      <pc:sldChg chg="modSp mod">
        <pc:chgData name="Rohithsaidatta Pasupuleti" userId="0c22c71ff95c3042" providerId="LiveId" clId="{61A02C27-FB51-4098-82D2-2EA1A341BB3B}" dt="2022-11-30T03:46:46.093" v="177" actId="20577"/>
        <pc:sldMkLst>
          <pc:docMk/>
          <pc:sldMk cId="0" sldId="258"/>
        </pc:sldMkLst>
        <pc:spChg chg="mod">
          <ac:chgData name="Rohithsaidatta Pasupuleti" userId="0c22c71ff95c3042" providerId="LiveId" clId="{61A02C27-FB51-4098-82D2-2EA1A341BB3B}" dt="2022-11-30T03:46:46.093" v="177" actId="20577"/>
          <ac:spMkLst>
            <pc:docMk/>
            <pc:sldMk cId="0" sldId="258"/>
            <ac:spMk id="107" creationId="{00000000-0000-0000-0000-000000000000}"/>
          </ac:spMkLst>
        </pc:spChg>
      </pc:sldChg>
      <pc:sldChg chg="modSp mod">
        <pc:chgData name="Rohithsaidatta Pasupuleti" userId="0c22c71ff95c3042" providerId="LiveId" clId="{61A02C27-FB51-4098-82D2-2EA1A341BB3B}" dt="2022-11-30T03:28:05.236" v="2" actId="14100"/>
        <pc:sldMkLst>
          <pc:docMk/>
          <pc:sldMk cId="1384274515" sldId="277"/>
        </pc:sldMkLst>
        <pc:picChg chg="mod">
          <ac:chgData name="Rohithsaidatta Pasupuleti" userId="0c22c71ff95c3042" providerId="LiveId" clId="{61A02C27-FB51-4098-82D2-2EA1A341BB3B}" dt="2022-11-30T03:28:05.236" v="2" actId="14100"/>
          <ac:picMkLst>
            <pc:docMk/>
            <pc:sldMk cId="1384274515" sldId="277"/>
            <ac:picMk id="7" creationId="{D3D3BDE8-B04A-6D4C-BAA7-BF0AD2625626}"/>
          </ac:picMkLst>
        </pc:picChg>
      </pc:sldChg>
      <pc:sldChg chg="addSp delSp modSp mod ord">
        <pc:chgData name="Rohithsaidatta Pasupuleti" userId="0c22c71ff95c3042" providerId="LiveId" clId="{61A02C27-FB51-4098-82D2-2EA1A341BB3B}" dt="2022-11-30T03:44:57.067" v="100"/>
        <pc:sldMkLst>
          <pc:docMk/>
          <pc:sldMk cId="1216835033" sldId="286"/>
        </pc:sldMkLst>
        <pc:spChg chg="mod">
          <ac:chgData name="Rohithsaidatta Pasupuleti" userId="0c22c71ff95c3042" providerId="LiveId" clId="{61A02C27-FB51-4098-82D2-2EA1A341BB3B}" dt="2022-11-30T03:44:57.067" v="100"/>
          <ac:spMkLst>
            <pc:docMk/>
            <pc:sldMk cId="1216835033" sldId="286"/>
            <ac:spMk id="2" creationId="{3C28BC2B-3E17-3390-4200-88F2BB327ADA}"/>
          </ac:spMkLst>
        </pc:spChg>
        <pc:picChg chg="del">
          <ac:chgData name="Rohithsaidatta Pasupuleti" userId="0c22c71ff95c3042" providerId="LiveId" clId="{61A02C27-FB51-4098-82D2-2EA1A341BB3B}" dt="2022-11-30T03:29:55.820" v="7" actId="478"/>
          <ac:picMkLst>
            <pc:docMk/>
            <pc:sldMk cId="1216835033" sldId="286"/>
            <ac:picMk id="5" creationId="{C870C259-A3CC-CE4D-3292-4773991D30E2}"/>
          </ac:picMkLst>
        </pc:picChg>
        <pc:picChg chg="add">
          <ac:chgData name="Rohithsaidatta Pasupuleti" userId="0c22c71ff95c3042" providerId="LiveId" clId="{61A02C27-FB51-4098-82D2-2EA1A341BB3B}" dt="2022-11-30T03:29:56.694" v="8" actId="22"/>
          <ac:picMkLst>
            <pc:docMk/>
            <pc:sldMk cId="1216835033" sldId="286"/>
            <ac:picMk id="6" creationId="{C1D1D94C-3217-D454-9B8C-26B2CA760593}"/>
          </ac:picMkLst>
        </pc:picChg>
      </pc:sldChg>
      <pc:sldChg chg="modSp mod ord">
        <pc:chgData name="Rohithsaidatta Pasupuleti" userId="0c22c71ff95c3042" providerId="LiveId" clId="{61A02C27-FB51-4098-82D2-2EA1A341BB3B}" dt="2022-11-30T03:45:01.001" v="102"/>
        <pc:sldMkLst>
          <pc:docMk/>
          <pc:sldMk cId="2074129676" sldId="287"/>
        </pc:sldMkLst>
        <pc:spChg chg="mod">
          <ac:chgData name="Rohithsaidatta Pasupuleti" userId="0c22c71ff95c3042" providerId="LiveId" clId="{61A02C27-FB51-4098-82D2-2EA1A341BB3B}" dt="2022-11-30T03:45:01.001" v="102"/>
          <ac:spMkLst>
            <pc:docMk/>
            <pc:sldMk cId="2074129676" sldId="287"/>
            <ac:spMk id="2" creationId="{38CC26A5-D498-AE26-663A-46105050AFE6}"/>
          </ac:spMkLst>
        </pc:spChg>
        <pc:picChg chg="mod">
          <ac:chgData name="Rohithsaidatta Pasupuleti" userId="0c22c71ff95c3042" providerId="LiveId" clId="{61A02C27-FB51-4098-82D2-2EA1A341BB3B}" dt="2022-11-30T03:27:37.435" v="0" actId="14100"/>
          <ac:picMkLst>
            <pc:docMk/>
            <pc:sldMk cId="2074129676" sldId="287"/>
            <ac:picMk id="5" creationId="{CEE5920E-E1AC-7C4E-6FA8-0A29A3FC847A}"/>
          </ac:picMkLst>
        </pc:picChg>
      </pc:sldChg>
      <pc:sldChg chg="addSp delSp modSp mod">
        <pc:chgData name="Rohithsaidatta Pasupuleti" userId="0c22c71ff95c3042" providerId="LiveId" clId="{61A02C27-FB51-4098-82D2-2EA1A341BB3B}" dt="2022-11-30T03:44:51.663" v="98"/>
        <pc:sldMkLst>
          <pc:docMk/>
          <pc:sldMk cId="192261534" sldId="288"/>
        </pc:sldMkLst>
        <pc:spChg chg="mod">
          <ac:chgData name="Rohithsaidatta Pasupuleti" userId="0c22c71ff95c3042" providerId="LiveId" clId="{61A02C27-FB51-4098-82D2-2EA1A341BB3B}" dt="2022-11-30T03:44:51.663" v="98"/>
          <ac:spMkLst>
            <pc:docMk/>
            <pc:sldMk cId="192261534" sldId="288"/>
            <ac:spMk id="2" creationId="{069D18D5-420C-A35D-12D9-0E34ADD581BC}"/>
          </ac:spMkLst>
        </pc:spChg>
        <pc:spChg chg="add del">
          <ac:chgData name="Rohithsaidatta Pasupuleti" userId="0c22c71ff95c3042" providerId="LiveId" clId="{61A02C27-FB51-4098-82D2-2EA1A341BB3B}" dt="2022-11-30T03:29:17.481" v="5"/>
          <ac:spMkLst>
            <pc:docMk/>
            <pc:sldMk cId="192261534" sldId="288"/>
            <ac:spMk id="4" creationId="{9880AD97-0873-D27B-F5EF-963C156205E8}"/>
          </ac:spMkLst>
        </pc:spChg>
        <pc:spChg chg="add del">
          <ac:chgData name="Rohithsaidatta Pasupuleti" userId="0c22c71ff95c3042" providerId="LiveId" clId="{61A02C27-FB51-4098-82D2-2EA1A341BB3B}" dt="2022-11-30T03:29:17.481" v="5"/>
          <ac:spMkLst>
            <pc:docMk/>
            <pc:sldMk cId="192261534" sldId="288"/>
            <ac:spMk id="10" creationId="{806AD4A1-4BEC-708E-09F6-B21013F5EAE7}"/>
          </ac:spMkLst>
        </pc:spChg>
        <pc:spChg chg="add del">
          <ac:chgData name="Rohithsaidatta Pasupuleti" userId="0c22c71ff95c3042" providerId="LiveId" clId="{61A02C27-FB51-4098-82D2-2EA1A341BB3B}" dt="2022-11-30T03:29:17.481" v="5"/>
          <ac:spMkLst>
            <pc:docMk/>
            <pc:sldMk cId="192261534" sldId="288"/>
            <ac:spMk id="11" creationId="{06D73C60-B500-D82E-319D-DB82F916E3D4}"/>
          </ac:spMkLst>
        </pc:spChg>
        <pc:spChg chg="add del">
          <ac:chgData name="Rohithsaidatta Pasupuleti" userId="0c22c71ff95c3042" providerId="LiveId" clId="{61A02C27-FB51-4098-82D2-2EA1A341BB3B}" dt="2022-11-30T03:29:17.481" v="5"/>
          <ac:spMkLst>
            <pc:docMk/>
            <pc:sldMk cId="192261534" sldId="288"/>
            <ac:spMk id="12" creationId="{938822B1-DD0B-81E2-B184-B20240F31B38}"/>
          </ac:spMkLst>
        </pc:spChg>
        <pc:spChg chg="add del">
          <ac:chgData name="Rohithsaidatta Pasupuleti" userId="0c22c71ff95c3042" providerId="LiveId" clId="{61A02C27-FB51-4098-82D2-2EA1A341BB3B}" dt="2022-11-30T03:29:17.481" v="5"/>
          <ac:spMkLst>
            <pc:docMk/>
            <pc:sldMk cId="192261534" sldId="288"/>
            <ac:spMk id="13" creationId="{F88CEEA1-430F-0A96-F9BE-CAF4DE6D6C6D}"/>
          </ac:spMkLst>
        </pc:spChg>
        <pc:spChg chg="add del">
          <ac:chgData name="Rohithsaidatta Pasupuleti" userId="0c22c71ff95c3042" providerId="LiveId" clId="{61A02C27-FB51-4098-82D2-2EA1A341BB3B}" dt="2022-11-30T03:29:17.481" v="5"/>
          <ac:spMkLst>
            <pc:docMk/>
            <pc:sldMk cId="192261534" sldId="288"/>
            <ac:spMk id="14" creationId="{EFB9E5AA-0900-7614-DDD3-709B45B85ED0}"/>
          </ac:spMkLst>
        </pc:spChg>
        <pc:spChg chg="add del">
          <ac:chgData name="Rohithsaidatta Pasupuleti" userId="0c22c71ff95c3042" providerId="LiveId" clId="{61A02C27-FB51-4098-82D2-2EA1A341BB3B}" dt="2022-11-30T03:29:17.481" v="5"/>
          <ac:spMkLst>
            <pc:docMk/>
            <pc:sldMk cId="192261534" sldId="288"/>
            <ac:spMk id="15" creationId="{AA27A55B-8661-7226-8957-432AC9188672}"/>
          </ac:spMkLst>
        </pc:spChg>
        <pc:spChg chg="add del">
          <ac:chgData name="Rohithsaidatta Pasupuleti" userId="0c22c71ff95c3042" providerId="LiveId" clId="{61A02C27-FB51-4098-82D2-2EA1A341BB3B}" dt="2022-11-30T03:29:17.481" v="5"/>
          <ac:spMkLst>
            <pc:docMk/>
            <pc:sldMk cId="192261534" sldId="288"/>
            <ac:spMk id="21" creationId="{13D82609-EC08-007E-B73B-29028CAEBEA5}"/>
          </ac:spMkLst>
        </pc:spChg>
        <pc:spChg chg="add del">
          <ac:chgData name="Rohithsaidatta Pasupuleti" userId="0c22c71ff95c3042" providerId="LiveId" clId="{61A02C27-FB51-4098-82D2-2EA1A341BB3B}" dt="2022-11-30T03:29:17.481" v="5"/>
          <ac:spMkLst>
            <pc:docMk/>
            <pc:sldMk cId="192261534" sldId="288"/>
            <ac:spMk id="23" creationId="{24BCBDE9-F7C3-BC6C-3F76-ED0D0258294A}"/>
          </ac:spMkLst>
        </pc:spChg>
        <pc:spChg chg="add del">
          <ac:chgData name="Rohithsaidatta Pasupuleti" userId="0c22c71ff95c3042" providerId="LiveId" clId="{61A02C27-FB51-4098-82D2-2EA1A341BB3B}" dt="2022-11-30T03:29:17.481" v="5"/>
          <ac:spMkLst>
            <pc:docMk/>
            <pc:sldMk cId="192261534" sldId="288"/>
            <ac:spMk id="24" creationId="{4EE3AD52-5C3C-102D-7726-F6FBF5814977}"/>
          </ac:spMkLst>
        </pc:spChg>
        <pc:spChg chg="add del">
          <ac:chgData name="Rohithsaidatta Pasupuleti" userId="0c22c71ff95c3042" providerId="LiveId" clId="{61A02C27-FB51-4098-82D2-2EA1A341BB3B}" dt="2022-11-30T03:29:17.481" v="5"/>
          <ac:spMkLst>
            <pc:docMk/>
            <pc:sldMk cId="192261534" sldId="288"/>
            <ac:spMk id="25" creationId="{73941C95-704D-7F3A-755C-F33D58594EC4}"/>
          </ac:spMkLst>
        </pc:spChg>
        <pc:picChg chg="del mod">
          <ac:chgData name="Rohithsaidatta Pasupuleti" userId="0c22c71ff95c3042" providerId="LiveId" clId="{61A02C27-FB51-4098-82D2-2EA1A341BB3B}" dt="2022-11-30T03:29:11.631" v="3" actId="478"/>
          <ac:picMkLst>
            <pc:docMk/>
            <pc:sldMk cId="192261534" sldId="288"/>
            <ac:picMk id="5" creationId="{C547F8D7-91A6-6EC8-4210-D96429B6DBAF}"/>
          </ac:picMkLst>
        </pc:picChg>
        <pc:picChg chg="add del">
          <ac:chgData name="Rohithsaidatta Pasupuleti" userId="0c22c71ff95c3042" providerId="LiveId" clId="{61A02C27-FB51-4098-82D2-2EA1A341BB3B}" dt="2022-11-30T03:30:35.546" v="13" actId="478"/>
          <ac:picMkLst>
            <pc:docMk/>
            <pc:sldMk cId="192261534" sldId="288"/>
            <ac:picMk id="27" creationId="{F4A1B0F4-F0DC-628B-3A8E-5F4040F8A5D2}"/>
          </ac:picMkLst>
        </pc:picChg>
        <pc:picChg chg="add mod">
          <ac:chgData name="Rohithsaidatta Pasupuleti" userId="0c22c71ff95c3042" providerId="LiveId" clId="{61A02C27-FB51-4098-82D2-2EA1A341BB3B}" dt="2022-11-30T03:30:55.100" v="15" actId="14100"/>
          <ac:picMkLst>
            <pc:docMk/>
            <pc:sldMk cId="192261534" sldId="288"/>
            <ac:picMk id="29" creationId="{C9DBA443-63CE-1EA2-9BCC-A9FEC1434EF4}"/>
          </ac:picMkLst>
        </pc:picChg>
        <pc:cxnChg chg="add del">
          <ac:chgData name="Rohithsaidatta Pasupuleti" userId="0c22c71ff95c3042" providerId="LiveId" clId="{61A02C27-FB51-4098-82D2-2EA1A341BB3B}" dt="2022-11-30T03:29:17.481" v="5"/>
          <ac:cxnSpMkLst>
            <pc:docMk/>
            <pc:sldMk cId="192261534" sldId="288"/>
            <ac:cxnSpMk id="6" creationId="{E081B006-418D-C2E0-9145-038132EF1B9A}"/>
          </ac:cxnSpMkLst>
        </pc:cxnChg>
        <pc:cxnChg chg="add del">
          <ac:chgData name="Rohithsaidatta Pasupuleti" userId="0c22c71ff95c3042" providerId="LiveId" clId="{61A02C27-FB51-4098-82D2-2EA1A341BB3B}" dt="2022-11-30T03:29:17.481" v="5"/>
          <ac:cxnSpMkLst>
            <pc:docMk/>
            <pc:sldMk cId="192261534" sldId="288"/>
            <ac:cxnSpMk id="7" creationId="{2CD14291-2CCA-464D-E4AE-6866D56DD23F}"/>
          </ac:cxnSpMkLst>
        </pc:cxnChg>
        <pc:cxnChg chg="add del">
          <ac:chgData name="Rohithsaidatta Pasupuleti" userId="0c22c71ff95c3042" providerId="LiveId" clId="{61A02C27-FB51-4098-82D2-2EA1A341BB3B}" dt="2022-11-30T03:29:17.481" v="5"/>
          <ac:cxnSpMkLst>
            <pc:docMk/>
            <pc:sldMk cId="192261534" sldId="288"/>
            <ac:cxnSpMk id="8" creationId="{E80D7FDC-A031-AC68-C313-3B6D33D32700}"/>
          </ac:cxnSpMkLst>
        </pc:cxnChg>
        <pc:cxnChg chg="add del">
          <ac:chgData name="Rohithsaidatta Pasupuleti" userId="0c22c71ff95c3042" providerId="LiveId" clId="{61A02C27-FB51-4098-82D2-2EA1A341BB3B}" dt="2022-11-30T03:29:17.481" v="5"/>
          <ac:cxnSpMkLst>
            <pc:docMk/>
            <pc:sldMk cId="192261534" sldId="288"/>
            <ac:cxnSpMk id="9" creationId="{EB4D8F4D-E034-7189-DFD4-0BD352020F66}"/>
          </ac:cxnSpMkLst>
        </pc:cxnChg>
        <pc:cxnChg chg="add del">
          <ac:chgData name="Rohithsaidatta Pasupuleti" userId="0c22c71ff95c3042" providerId="LiveId" clId="{61A02C27-FB51-4098-82D2-2EA1A341BB3B}" dt="2022-11-30T03:29:17.481" v="5"/>
          <ac:cxnSpMkLst>
            <pc:docMk/>
            <pc:sldMk cId="192261534" sldId="288"/>
            <ac:cxnSpMk id="16" creationId="{134C1D4E-4055-55EB-1BCF-E72CADAD8630}"/>
          </ac:cxnSpMkLst>
        </pc:cxnChg>
        <pc:cxnChg chg="add del">
          <ac:chgData name="Rohithsaidatta Pasupuleti" userId="0c22c71ff95c3042" providerId="LiveId" clId="{61A02C27-FB51-4098-82D2-2EA1A341BB3B}" dt="2022-11-30T03:29:17.481" v="5"/>
          <ac:cxnSpMkLst>
            <pc:docMk/>
            <pc:sldMk cId="192261534" sldId="288"/>
            <ac:cxnSpMk id="17" creationId="{88F73F7D-6795-D287-D1A4-D3BE22D462B9}"/>
          </ac:cxnSpMkLst>
        </pc:cxnChg>
        <pc:cxnChg chg="add del">
          <ac:chgData name="Rohithsaidatta Pasupuleti" userId="0c22c71ff95c3042" providerId="LiveId" clId="{61A02C27-FB51-4098-82D2-2EA1A341BB3B}" dt="2022-11-30T03:29:17.481" v="5"/>
          <ac:cxnSpMkLst>
            <pc:docMk/>
            <pc:sldMk cId="192261534" sldId="288"/>
            <ac:cxnSpMk id="18" creationId="{C04F3C06-5474-FC98-3204-AF6D481DC416}"/>
          </ac:cxnSpMkLst>
        </pc:cxnChg>
        <pc:cxnChg chg="add del">
          <ac:chgData name="Rohithsaidatta Pasupuleti" userId="0c22c71ff95c3042" providerId="LiveId" clId="{61A02C27-FB51-4098-82D2-2EA1A341BB3B}" dt="2022-11-30T03:29:17.481" v="5"/>
          <ac:cxnSpMkLst>
            <pc:docMk/>
            <pc:sldMk cId="192261534" sldId="288"/>
            <ac:cxnSpMk id="19" creationId="{256222EC-8F91-C2EF-B742-DF91A15CD11E}"/>
          </ac:cxnSpMkLst>
        </pc:cxnChg>
        <pc:cxnChg chg="add del">
          <ac:chgData name="Rohithsaidatta Pasupuleti" userId="0c22c71ff95c3042" providerId="LiveId" clId="{61A02C27-FB51-4098-82D2-2EA1A341BB3B}" dt="2022-11-30T03:29:17.481" v="5"/>
          <ac:cxnSpMkLst>
            <pc:docMk/>
            <pc:sldMk cId="192261534" sldId="288"/>
            <ac:cxnSpMk id="20" creationId="{8D013E81-DD5C-E7DB-BB92-68D7D9491C85}"/>
          </ac:cxnSpMkLst>
        </pc:cxnChg>
        <pc:cxnChg chg="add del">
          <ac:chgData name="Rohithsaidatta Pasupuleti" userId="0c22c71ff95c3042" providerId="LiveId" clId="{61A02C27-FB51-4098-82D2-2EA1A341BB3B}" dt="2022-11-30T03:29:17.481" v="5"/>
          <ac:cxnSpMkLst>
            <pc:docMk/>
            <pc:sldMk cId="192261534" sldId="288"/>
            <ac:cxnSpMk id="22" creationId="{E2001B77-E5FE-ABA0-4103-C26FE2EB94DC}"/>
          </ac:cxnSpMkLst>
        </pc:cxnChg>
      </pc:sldChg>
      <pc:sldChg chg="modSp mod">
        <pc:chgData name="Rohithsaidatta Pasupuleti" userId="0c22c71ff95c3042" providerId="LiveId" clId="{61A02C27-FB51-4098-82D2-2EA1A341BB3B}" dt="2022-11-30T03:46:25.041" v="151" actId="207"/>
        <pc:sldMkLst>
          <pc:docMk/>
          <pc:sldMk cId="737561470" sldId="289"/>
        </pc:sldMkLst>
        <pc:spChg chg="mod">
          <ac:chgData name="Rohithsaidatta Pasupuleti" userId="0c22c71ff95c3042" providerId="LiveId" clId="{61A02C27-FB51-4098-82D2-2EA1A341BB3B}" dt="2022-11-30T03:46:25.041" v="151" actId="207"/>
          <ac:spMkLst>
            <pc:docMk/>
            <pc:sldMk cId="737561470" sldId="289"/>
            <ac:spMk id="2" creationId="{D135D0A4-2510-B98B-B078-25B8A63E24D7}"/>
          </ac:spMkLst>
        </pc:spChg>
      </pc:sldChg>
      <pc:sldChg chg="modSp mod">
        <pc:chgData name="Rohithsaidatta Pasupuleti" userId="0c22c71ff95c3042" providerId="LiveId" clId="{61A02C27-FB51-4098-82D2-2EA1A341BB3B}" dt="2022-11-30T03:46:20.727" v="150" actId="207"/>
        <pc:sldMkLst>
          <pc:docMk/>
          <pc:sldMk cId="923890768" sldId="290"/>
        </pc:sldMkLst>
        <pc:spChg chg="mod">
          <ac:chgData name="Rohithsaidatta Pasupuleti" userId="0c22c71ff95c3042" providerId="LiveId" clId="{61A02C27-FB51-4098-82D2-2EA1A341BB3B}" dt="2022-11-30T03:46:20.727" v="150" actId="207"/>
          <ac:spMkLst>
            <pc:docMk/>
            <pc:sldMk cId="923890768" sldId="290"/>
            <ac:spMk id="2" creationId="{ED96219A-197A-8761-37C6-A10DC19B43EC}"/>
          </ac:spMkLst>
        </pc:spChg>
      </pc:sldChg>
      <pc:sldChg chg="new del">
        <pc:chgData name="Rohithsaidatta Pasupuleti" userId="0c22c71ff95c3042" providerId="LiveId" clId="{61A02C27-FB51-4098-82D2-2EA1A341BB3B}" dt="2022-11-30T03:34:10.483" v="17" actId="2696"/>
        <pc:sldMkLst>
          <pc:docMk/>
          <pc:sldMk cId="62774076" sldId="299"/>
        </pc:sldMkLst>
      </pc:sldChg>
      <pc:sldChg chg="addSp modSp new mod">
        <pc:chgData name="Rohithsaidatta Pasupuleti" userId="0c22c71ff95c3042" providerId="LiveId" clId="{61A02C27-FB51-4098-82D2-2EA1A341BB3B}" dt="2022-11-30T03:43:56.594" v="30" actId="207"/>
        <pc:sldMkLst>
          <pc:docMk/>
          <pc:sldMk cId="2402297347" sldId="299"/>
        </pc:sldMkLst>
        <pc:spChg chg="mod">
          <ac:chgData name="Rohithsaidatta Pasupuleti" userId="0c22c71ff95c3042" providerId="LiveId" clId="{61A02C27-FB51-4098-82D2-2EA1A341BB3B}" dt="2022-11-30T03:43:56.594" v="30" actId="207"/>
          <ac:spMkLst>
            <pc:docMk/>
            <pc:sldMk cId="2402297347" sldId="299"/>
            <ac:spMk id="2" creationId="{1C0D80D6-AF35-4526-3B2A-666995EE4770}"/>
          </ac:spMkLst>
        </pc:spChg>
        <pc:spChg chg="mod">
          <ac:chgData name="Rohithsaidatta Pasupuleti" userId="0c22c71ff95c3042" providerId="LiveId" clId="{61A02C27-FB51-4098-82D2-2EA1A341BB3B}" dt="2022-11-30T03:43:33.699" v="25" actId="5793"/>
          <ac:spMkLst>
            <pc:docMk/>
            <pc:sldMk cId="2402297347" sldId="299"/>
            <ac:spMk id="3" creationId="{AE548E92-71EA-A059-1D8F-21797806340E}"/>
          </ac:spMkLst>
        </pc:spChg>
        <pc:picChg chg="add mod">
          <ac:chgData name="Rohithsaidatta Pasupuleti" userId="0c22c71ff95c3042" providerId="LiveId" clId="{61A02C27-FB51-4098-82D2-2EA1A341BB3B}" dt="2022-11-30T03:43:38.242" v="27" actId="14100"/>
          <ac:picMkLst>
            <pc:docMk/>
            <pc:sldMk cId="2402297347" sldId="299"/>
            <ac:picMk id="5" creationId="{A423C6D9-9D32-0371-885D-DD53A05B8D2E}"/>
          </ac:picMkLst>
        </pc:picChg>
      </pc:sldChg>
      <pc:sldChg chg="addSp delSp modSp new del">
        <pc:chgData name="Rohithsaidatta Pasupuleti" userId="0c22c71ff95c3042" providerId="LiveId" clId="{61A02C27-FB51-4098-82D2-2EA1A341BB3B}" dt="2022-11-30T03:35:09.357" v="21" actId="2696"/>
        <pc:sldMkLst>
          <pc:docMk/>
          <pc:sldMk cId="2704070656" sldId="299"/>
        </pc:sldMkLst>
        <pc:spChg chg="add del mod">
          <ac:chgData name="Rohithsaidatta Pasupuleti" userId="0c22c71ff95c3042" providerId="LiveId" clId="{61A02C27-FB51-4098-82D2-2EA1A341BB3B}" dt="2022-11-30T03:35:06.023" v="20"/>
          <ac:spMkLst>
            <pc:docMk/>
            <pc:sldMk cId="2704070656" sldId="299"/>
            <ac:spMk id="10" creationId="{70C5D23B-61BD-CF9B-A765-7B536D48B004}"/>
          </ac:spMkLst>
        </pc:spChg>
        <pc:spChg chg="add del mod">
          <ac:chgData name="Rohithsaidatta Pasupuleti" userId="0c22c71ff95c3042" providerId="LiveId" clId="{61A02C27-FB51-4098-82D2-2EA1A341BB3B}" dt="2022-11-30T03:35:06.023" v="20"/>
          <ac:spMkLst>
            <pc:docMk/>
            <pc:sldMk cId="2704070656" sldId="299"/>
            <ac:spMk id="11" creationId="{EE6CB0B7-0756-6D08-F7AB-9409DBCF8C00}"/>
          </ac:spMkLst>
        </pc:spChg>
        <pc:spChg chg="add del mod">
          <ac:chgData name="Rohithsaidatta Pasupuleti" userId="0c22c71ff95c3042" providerId="LiveId" clId="{61A02C27-FB51-4098-82D2-2EA1A341BB3B}" dt="2022-11-30T03:35:06.023" v="20"/>
          <ac:spMkLst>
            <pc:docMk/>
            <pc:sldMk cId="2704070656" sldId="299"/>
            <ac:spMk id="12" creationId="{0C265631-8A2A-84EE-54B1-11E1C3416361}"/>
          </ac:spMkLst>
        </pc:spChg>
        <pc:spChg chg="add del mod">
          <ac:chgData name="Rohithsaidatta Pasupuleti" userId="0c22c71ff95c3042" providerId="LiveId" clId="{61A02C27-FB51-4098-82D2-2EA1A341BB3B}" dt="2022-11-30T03:35:06.023" v="20"/>
          <ac:spMkLst>
            <pc:docMk/>
            <pc:sldMk cId="2704070656" sldId="299"/>
            <ac:spMk id="13" creationId="{74C89E3B-BFCE-8BE5-3F5F-41DA59A9F57D}"/>
          </ac:spMkLst>
        </pc:spChg>
        <pc:spChg chg="add del mod">
          <ac:chgData name="Rohithsaidatta Pasupuleti" userId="0c22c71ff95c3042" providerId="LiveId" clId="{61A02C27-FB51-4098-82D2-2EA1A341BB3B}" dt="2022-11-30T03:35:06.023" v="20"/>
          <ac:spMkLst>
            <pc:docMk/>
            <pc:sldMk cId="2704070656" sldId="299"/>
            <ac:spMk id="14" creationId="{B8BB317C-5E7E-BCCF-FD99-A91047954847}"/>
          </ac:spMkLst>
        </pc:spChg>
        <pc:spChg chg="add del mod">
          <ac:chgData name="Rohithsaidatta Pasupuleti" userId="0c22c71ff95c3042" providerId="LiveId" clId="{61A02C27-FB51-4098-82D2-2EA1A341BB3B}" dt="2022-11-30T03:35:06.023" v="20"/>
          <ac:spMkLst>
            <pc:docMk/>
            <pc:sldMk cId="2704070656" sldId="299"/>
            <ac:spMk id="15" creationId="{7F70DB5D-CDEB-00D7-679E-7A8FD316B3F7}"/>
          </ac:spMkLst>
        </pc:spChg>
        <pc:spChg chg="add del mod">
          <ac:chgData name="Rohithsaidatta Pasupuleti" userId="0c22c71ff95c3042" providerId="LiveId" clId="{61A02C27-FB51-4098-82D2-2EA1A341BB3B}" dt="2022-11-30T03:35:06.023" v="20"/>
          <ac:spMkLst>
            <pc:docMk/>
            <pc:sldMk cId="2704070656" sldId="299"/>
            <ac:spMk id="16" creationId="{F6491C1B-250F-BE19-9E04-984D9CE56E80}"/>
          </ac:spMkLst>
        </pc:spChg>
        <pc:cxnChg chg="add del mod">
          <ac:chgData name="Rohithsaidatta Pasupuleti" userId="0c22c71ff95c3042" providerId="LiveId" clId="{61A02C27-FB51-4098-82D2-2EA1A341BB3B}" dt="2022-11-30T03:35:06.023" v="20"/>
          <ac:cxnSpMkLst>
            <pc:docMk/>
            <pc:sldMk cId="2704070656" sldId="299"/>
            <ac:cxnSpMk id="4" creationId="{9481F2C3-3EE0-A474-9DF9-A30AF9723944}"/>
          </ac:cxnSpMkLst>
        </pc:cxnChg>
        <pc:cxnChg chg="add del mod">
          <ac:chgData name="Rohithsaidatta Pasupuleti" userId="0c22c71ff95c3042" providerId="LiveId" clId="{61A02C27-FB51-4098-82D2-2EA1A341BB3B}" dt="2022-11-30T03:35:06.023" v="20"/>
          <ac:cxnSpMkLst>
            <pc:docMk/>
            <pc:sldMk cId="2704070656" sldId="299"/>
            <ac:cxnSpMk id="5" creationId="{A3464C9A-5EEC-524D-EF56-8E44B667350F}"/>
          </ac:cxnSpMkLst>
        </pc:cxnChg>
        <pc:cxnChg chg="add del mod">
          <ac:chgData name="Rohithsaidatta Pasupuleti" userId="0c22c71ff95c3042" providerId="LiveId" clId="{61A02C27-FB51-4098-82D2-2EA1A341BB3B}" dt="2022-11-30T03:35:06.023" v="20"/>
          <ac:cxnSpMkLst>
            <pc:docMk/>
            <pc:sldMk cId="2704070656" sldId="299"/>
            <ac:cxnSpMk id="6" creationId="{F5049360-4D14-1C42-D779-ABD47BAF7433}"/>
          </ac:cxnSpMkLst>
        </pc:cxnChg>
        <pc:cxnChg chg="add del mod">
          <ac:chgData name="Rohithsaidatta Pasupuleti" userId="0c22c71ff95c3042" providerId="LiveId" clId="{61A02C27-FB51-4098-82D2-2EA1A341BB3B}" dt="2022-11-30T03:35:06.023" v="20"/>
          <ac:cxnSpMkLst>
            <pc:docMk/>
            <pc:sldMk cId="2704070656" sldId="299"/>
            <ac:cxnSpMk id="7" creationId="{A879D379-2982-201E-96C8-0B6043AA0CFE}"/>
          </ac:cxnSpMkLst>
        </pc:cxnChg>
        <pc:cxnChg chg="add del mod">
          <ac:chgData name="Rohithsaidatta Pasupuleti" userId="0c22c71ff95c3042" providerId="LiveId" clId="{61A02C27-FB51-4098-82D2-2EA1A341BB3B}" dt="2022-11-30T03:35:06.023" v="20"/>
          <ac:cxnSpMkLst>
            <pc:docMk/>
            <pc:sldMk cId="2704070656" sldId="299"/>
            <ac:cxnSpMk id="8" creationId="{8AE73FCF-A9BF-8E5E-062C-96DC0F7AA689}"/>
          </ac:cxnSpMkLst>
        </pc:cxnChg>
        <pc:cxnChg chg="add del mod">
          <ac:chgData name="Rohithsaidatta Pasupuleti" userId="0c22c71ff95c3042" providerId="LiveId" clId="{61A02C27-FB51-4098-82D2-2EA1A341BB3B}" dt="2022-11-30T03:35:06.023" v="20"/>
          <ac:cxnSpMkLst>
            <pc:docMk/>
            <pc:sldMk cId="2704070656" sldId="299"/>
            <ac:cxnSpMk id="9" creationId="{B3F0C326-CF0A-18F3-2043-609333A98943}"/>
          </ac:cxnSpMkLst>
        </pc:cxnChg>
      </pc:sldChg>
    </pc:docChg>
  </pc:docChgLst>
  <pc:docChgLst>
    <pc:chgData name="Rohithsaidatta Pasupuleti" userId="0c22c71ff95c3042" providerId="LiveId" clId="{D250D92C-0D5B-4853-863E-B6B6024AFC8C}"/>
    <pc:docChg chg="undo custSel modSld">
      <pc:chgData name="Rohithsaidatta Pasupuleti" userId="0c22c71ff95c3042" providerId="LiveId" clId="{D250D92C-0D5B-4853-863E-B6B6024AFC8C}" dt="2022-11-30T04:50:35.876" v="205" actId="1076"/>
      <pc:docMkLst>
        <pc:docMk/>
      </pc:docMkLst>
      <pc:sldChg chg="modSp mod">
        <pc:chgData name="Rohithsaidatta Pasupuleti" userId="0c22c71ff95c3042" providerId="LiveId" clId="{D250D92C-0D5B-4853-863E-B6B6024AFC8C}" dt="2022-11-30T04:49:48.136" v="201" actId="20577"/>
        <pc:sldMkLst>
          <pc:docMk/>
          <pc:sldMk cId="0" sldId="260"/>
        </pc:sldMkLst>
        <pc:spChg chg="mod">
          <ac:chgData name="Rohithsaidatta Pasupuleti" userId="0c22c71ff95c3042" providerId="LiveId" clId="{D250D92C-0D5B-4853-863E-B6B6024AFC8C}" dt="2022-11-30T04:49:48.136" v="201" actId="20577"/>
          <ac:spMkLst>
            <pc:docMk/>
            <pc:sldMk cId="0" sldId="260"/>
            <ac:spMk id="2" creationId="{40A676AB-FE6A-7FB4-8583-237C491401DA}"/>
          </ac:spMkLst>
        </pc:spChg>
      </pc:sldChg>
      <pc:sldChg chg="modSp mod">
        <pc:chgData name="Rohithsaidatta Pasupuleti" userId="0c22c71ff95c3042" providerId="LiveId" clId="{D250D92C-0D5B-4853-863E-B6B6024AFC8C}" dt="2022-11-30T04:50:35.876" v="205" actId="1076"/>
        <pc:sldMkLst>
          <pc:docMk/>
          <pc:sldMk cId="1216835033" sldId="286"/>
        </pc:sldMkLst>
        <pc:spChg chg="mod">
          <ac:chgData name="Rohithsaidatta Pasupuleti" userId="0c22c71ff95c3042" providerId="LiveId" clId="{D250D92C-0D5B-4853-863E-B6B6024AFC8C}" dt="2022-11-30T04:50:32.583" v="204" actId="403"/>
          <ac:spMkLst>
            <pc:docMk/>
            <pc:sldMk cId="1216835033" sldId="286"/>
            <ac:spMk id="2" creationId="{3C28BC2B-3E17-3390-4200-88F2BB327ADA}"/>
          </ac:spMkLst>
        </pc:spChg>
        <pc:picChg chg="mod">
          <ac:chgData name="Rohithsaidatta Pasupuleti" userId="0c22c71ff95c3042" providerId="LiveId" clId="{D250D92C-0D5B-4853-863E-B6B6024AFC8C}" dt="2022-11-30T04:50:35.876" v="205" actId="1076"/>
          <ac:picMkLst>
            <pc:docMk/>
            <pc:sldMk cId="1216835033" sldId="286"/>
            <ac:picMk id="6" creationId="{C1D1D94C-3217-D454-9B8C-26B2CA760593}"/>
          </ac:picMkLst>
        </pc:picChg>
      </pc:sldChg>
      <pc:sldChg chg="modSp mod">
        <pc:chgData name="Rohithsaidatta Pasupuleti" userId="0c22c71ff95c3042" providerId="LiveId" clId="{D250D92C-0D5B-4853-863E-B6B6024AFC8C}" dt="2022-11-30T04:50:22.503" v="202" actId="14100"/>
        <pc:sldMkLst>
          <pc:docMk/>
          <pc:sldMk cId="192261534" sldId="288"/>
        </pc:sldMkLst>
        <pc:picChg chg="mod">
          <ac:chgData name="Rohithsaidatta Pasupuleti" userId="0c22c71ff95c3042" providerId="LiveId" clId="{D250D92C-0D5B-4853-863E-B6B6024AFC8C}" dt="2022-11-30T04:50:22.503" v="202" actId="14100"/>
          <ac:picMkLst>
            <pc:docMk/>
            <pc:sldMk cId="192261534" sldId="288"/>
            <ac:picMk id="29" creationId="{C9DBA443-63CE-1EA2-9BCC-A9FEC1434E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29837" cy="49712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29761" y="0"/>
            <a:ext cx="2929837" cy="497126"/>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3662"/>
            <a:ext cx="2929837" cy="49712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29761" y="9443662"/>
            <a:ext cx="2929837" cy="49712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1: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14: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5: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5: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3: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4: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5: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6: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544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2: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688975" y="746125"/>
            <a:ext cx="5383213"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676117" y="4722694"/>
            <a:ext cx="5408930" cy="447413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61" name="Google Shape;161;p13:notes"/>
          <p:cNvSpPr txBox="1">
            <a:spLocks noGrp="1"/>
          </p:cNvSpPr>
          <p:nvPr>
            <p:ph type="sldNum" idx="12"/>
          </p:nvPr>
        </p:nvSpPr>
        <p:spPr>
          <a:xfrm>
            <a:off x="3829761" y="9443662"/>
            <a:ext cx="2929837" cy="4971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17"/>
          <p:cNvSpPr txBox="1">
            <a:spLocks noGrp="1"/>
          </p:cNvSpPr>
          <p:nvPr>
            <p:ph type="ctrTitle"/>
          </p:nvPr>
        </p:nvSpPr>
        <p:spPr>
          <a:xfrm>
            <a:off x="742950" y="2130426"/>
            <a:ext cx="8420100" cy="14700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7"/>
          <p:cNvSpPr txBox="1">
            <a:spLocks noGrp="1"/>
          </p:cNvSpPr>
          <p:nvPr>
            <p:ph type="subTitle" idx="1"/>
          </p:nvPr>
        </p:nvSpPr>
        <p:spPr>
          <a:xfrm>
            <a:off x="1485900" y="3886200"/>
            <a:ext cx="6934200" cy="17526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9" name="Google Shape;19;p17"/>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7"/>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17"/>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26"/>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9" name="Google Shape;79;p26"/>
          <p:cNvSpPr txBox="1">
            <a:spLocks noGrp="1"/>
          </p:cNvSpPr>
          <p:nvPr>
            <p:ph type="body" idx="1"/>
          </p:nvPr>
        </p:nvSpPr>
        <p:spPr>
          <a:xfrm rot="5400000">
            <a:off x="2690018" y="-594518"/>
            <a:ext cx="4525963" cy="89154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Google Shape;80;p26"/>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6"/>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26"/>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7"/>
          <p:cNvSpPr txBox="1">
            <a:spLocks noGrp="1"/>
          </p:cNvSpPr>
          <p:nvPr>
            <p:ph type="title"/>
          </p:nvPr>
        </p:nvSpPr>
        <p:spPr>
          <a:xfrm rot="5400000">
            <a:off x="5370512" y="2085976"/>
            <a:ext cx="5851525" cy="22288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5" name="Google Shape;85;p27"/>
          <p:cNvSpPr txBox="1">
            <a:spLocks noGrp="1"/>
          </p:cNvSpPr>
          <p:nvPr>
            <p:ph type="body" idx="1"/>
          </p:nvPr>
        </p:nvSpPr>
        <p:spPr>
          <a:xfrm rot="5400000">
            <a:off x="830262" y="-60323"/>
            <a:ext cx="5851525" cy="652145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Google Shape;86;p27"/>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27"/>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27"/>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8"/>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18"/>
          <p:cNvSpPr txBox="1">
            <a:spLocks noGrp="1"/>
          </p:cNvSpPr>
          <p:nvPr>
            <p:ph type="body" idx="1"/>
          </p:nvPr>
        </p:nvSpPr>
        <p:spPr>
          <a:xfrm>
            <a:off x="495300" y="1600201"/>
            <a:ext cx="89154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18"/>
          <p:cNvSpPr txBox="1">
            <a:spLocks noGrp="1"/>
          </p:cNvSpPr>
          <p:nvPr>
            <p:ph type="dt" idx="10"/>
          </p:nvPr>
        </p:nvSpPr>
        <p:spPr>
          <a:xfrm>
            <a:off x="519336" y="6308727"/>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8"/>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18"/>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18"/>
          <p:cNvSpPr/>
          <p:nvPr/>
        </p:nvSpPr>
        <p:spPr>
          <a:xfrm>
            <a:off x="200472" y="6721476"/>
            <a:ext cx="294828" cy="91900"/>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 name="Google Shape;29;p18"/>
          <p:cNvPicPr preferRelativeResize="0"/>
          <p:nvPr/>
        </p:nvPicPr>
        <p:blipFill rotWithShape="1">
          <a:blip r:embed="rId2">
            <a:alphaModFix/>
          </a:blip>
          <a:srcRect/>
          <a:stretch/>
        </p:blipFill>
        <p:spPr>
          <a:xfrm>
            <a:off x="272480" y="6705906"/>
            <a:ext cx="2416616" cy="1520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19"/>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19"/>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19"/>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0"/>
          <p:cNvSpPr txBox="1">
            <a:spLocks noGrp="1"/>
          </p:cNvSpPr>
          <p:nvPr>
            <p:ph type="title"/>
          </p:nvPr>
        </p:nvSpPr>
        <p:spPr>
          <a:xfrm>
            <a:off x="782506" y="4406901"/>
            <a:ext cx="84201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 name="Google Shape;37;p20"/>
          <p:cNvSpPr txBox="1">
            <a:spLocks noGrp="1"/>
          </p:cNvSpPr>
          <p:nvPr>
            <p:ph type="body" idx="1"/>
          </p:nvPr>
        </p:nvSpPr>
        <p:spPr>
          <a:xfrm>
            <a:off x="782506" y="2906713"/>
            <a:ext cx="8420100" cy="150018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lnSpc>
                <a:spcPct val="100000"/>
              </a:lnSpc>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8" name="Google Shape;38;p20"/>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20"/>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20"/>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 name="Google Shape;43;p21"/>
          <p:cNvSpPr txBox="1">
            <a:spLocks noGrp="1"/>
          </p:cNvSpPr>
          <p:nvPr>
            <p:ph type="body" idx="1"/>
          </p:nvPr>
        </p:nvSpPr>
        <p:spPr>
          <a:xfrm>
            <a:off x="495300" y="1600201"/>
            <a:ext cx="437515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21"/>
          <p:cNvSpPr txBox="1">
            <a:spLocks noGrp="1"/>
          </p:cNvSpPr>
          <p:nvPr>
            <p:ph type="body" idx="2"/>
          </p:nvPr>
        </p:nvSpPr>
        <p:spPr>
          <a:xfrm>
            <a:off x="5035550" y="1600201"/>
            <a:ext cx="4375150" cy="452596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21"/>
          <p:cNvSpPr txBox="1">
            <a:spLocks noGrp="1"/>
          </p:cNvSpPr>
          <p:nvPr>
            <p:ph type="dt" idx="10"/>
          </p:nvPr>
        </p:nvSpPr>
        <p:spPr>
          <a:xfrm>
            <a:off x="1280592" y="6356351"/>
            <a:ext cx="26575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1"/>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21"/>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0" name="Google Shape;50;p22"/>
          <p:cNvSpPr txBox="1">
            <a:spLocks noGrp="1"/>
          </p:cNvSpPr>
          <p:nvPr>
            <p:ph type="body" idx="1"/>
          </p:nvPr>
        </p:nvSpPr>
        <p:spPr>
          <a:xfrm>
            <a:off x="495300" y="1535113"/>
            <a:ext cx="4376870"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22"/>
          <p:cNvSpPr txBox="1">
            <a:spLocks noGrp="1"/>
          </p:cNvSpPr>
          <p:nvPr>
            <p:ph type="body" idx="2"/>
          </p:nvPr>
        </p:nvSpPr>
        <p:spPr>
          <a:xfrm>
            <a:off x="495300" y="2174875"/>
            <a:ext cx="4376870" cy="395128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2" name="Google Shape;52;p22"/>
          <p:cNvSpPr txBox="1">
            <a:spLocks noGrp="1"/>
          </p:cNvSpPr>
          <p:nvPr>
            <p:ph type="body" idx="3"/>
          </p:nvPr>
        </p:nvSpPr>
        <p:spPr>
          <a:xfrm>
            <a:off x="5032111" y="1535113"/>
            <a:ext cx="4378590"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22"/>
          <p:cNvSpPr txBox="1">
            <a:spLocks noGrp="1"/>
          </p:cNvSpPr>
          <p:nvPr>
            <p:ph type="body" idx="4"/>
          </p:nvPr>
        </p:nvSpPr>
        <p:spPr>
          <a:xfrm>
            <a:off x="5032111" y="2174875"/>
            <a:ext cx="4378590" cy="395128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Google Shape;54;p22"/>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22"/>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22"/>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
        <p:cNvGrpSpPr/>
        <p:nvPr/>
      </p:nvGrpSpPr>
      <p:grpSpPr>
        <a:xfrm>
          <a:off x="0" y="0"/>
          <a:ext cx="0" cy="0"/>
          <a:chOff x="0" y="0"/>
          <a:chExt cx="0" cy="0"/>
        </a:xfrm>
      </p:grpSpPr>
      <p:sp>
        <p:nvSpPr>
          <p:cNvPr id="58" name="Google Shape;58;p23"/>
          <p:cNvSpPr/>
          <p:nvPr/>
        </p:nvSpPr>
        <p:spPr>
          <a:xfrm>
            <a:off x="0" y="0"/>
            <a:ext cx="9906000" cy="152400"/>
          </a:xfrm>
          <a:prstGeom prst="rect">
            <a:avLst/>
          </a:prstGeom>
          <a:solidFill>
            <a:srgbClr val="00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3"/>
          <p:cNvSpPr/>
          <p:nvPr/>
        </p:nvSpPr>
        <p:spPr>
          <a:xfrm>
            <a:off x="0" y="6705600"/>
            <a:ext cx="9906000" cy="1524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0" name="Google Shape;60;p23"/>
          <p:cNvSpPr txBox="1"/>
          <p:nvPr/>
        </p:nvSpPr>
        <p:spPr>
          <a:xfrm>
            <a:off x="0" y="6654842"/>
            <a:ext cx="274786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©M. S. Ramaiah University of Applied Sciences</a:t>
            </a:r>
            <a:endParaRPr sz="1050" b="0" i="0" u="none" strike="noStrike" cap="none">
              <a:solidFill>
                <a:schemeClr val="lt1"/>
              </a:solidFill>
              <a:latin typeface="Calibri"/>
              <a:ea typeface="Calibri"/>
              <a:cs typeface="Calibri"/>
              <a:sym typeface="Calibri"/>
            </a:endParaRPr>
          </a:p>
        </p:txBody>
      </p:sp>
      <p:sp>
        <p:nvSpPr>
          <p:cNvPr id="61" name="Google Shape;61;p23"/>
          <p:cNvSpPr/>
          <p:nvPr/>
        </p:nvSpPr>
        <p:spPr>
          <a:xfrm>
            <a:off x="9525000" y="6324600"/>
            <a:ext cx="381000" cy="5334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 name="Google Shape;62;p23"/>
          <p:cNvSpPr/>
          <p:nvPr/>
        </p:nvSpPr>
        <p:spPr>
          <a:xfrm>
            <a:off x="9505750" y="6324600"/>
            <a:ext cx="4571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Calibri"/>
                <a:ea typeface="Calibri"/>
                <a:cs typeface="Calibri"/>
                <a:sym typeface="Calibri"/>
              </a:rPr>
              <a:t>‹#›</a:t>
            </a:fld>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95300" y="273050"/>
            <a:ext cx="3259006"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24"/>
          <p:cNvSpPr txBox="1">
            <a:spLocks noGrp="1"/>
          </p:cNvSpPr>
          <p:nvPr>
            <p:ph type="body" idx="1"/>
          </p:nvPr>
        </p:nvSpPr>
        <p:spPr>
          <a:xfrm>
            <a:off x="3872971" y="273051"/>
            <a:ext cx="5537729" cy="585311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24"/>
          <p:cNvSpPr txBox="1">
            <a:spLocks noGrp="1"/>
          </p:cNvSpPr>
          <p:nvPr>
            <p:ph type="body" idx="2"/>
          </p:nvPr>
        </p:nvSpPr>
        <p:spPr>
          <a:xfrm>
            <a:off x="495300" y="1435101"/>
            <a:ext cx="3259006" cy="4691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7" name="Google Shape;67;p24"/>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24"/>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4"/>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25"/>
          <p:cNvSpPr txBox="1">
            <a:spLocks noGrp="1"/>
          </p:cNvSpPr>
          <p:nvPr>
            <p:ph type="title"/>
          </p:nvPr>
        </p:nvSpPr>
        <p:spPr>
          <a:xfrm>
            <a:off x="1941645" y="4800600"/>
            <a:ext cx="59436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25"/>
          <p:cNvSpPr>
            <a:spLocks noGrp="1"/>
          </p:cNvSpPr>
          <p:nvPr>
            <p:ph type="pic" idx="2"/>
          </p:nvPr>
        </p:nvSpPr>
        <p:spPr>
          <a:xfrm>
            <a:off x="1941645" y="612775"/>
            <a:ext cx="5943600" cy="4114800"/>
          </a:xfrm>
          <a:prstGeom prst="rect">
            <a:avLst/>
          </a:prstGeom>
          <a:noFill/>
          <a:ln>
            <a:noFill/>
          </a:ln>
        </p:spPr>
      </p:sp>
      <p:sp>
        <p:nvSpPr>
          <p:cNvPr id="73" name="Google Shape;73;p25"/>
          <p:cNvSpPr txBox="1">
            <a:spLocks noGrp="1"/>
          </p:cNvSpPr>
          <p:nvPr>
            <p:ph type="body" idx="1"/>
          </p:nvPr>
        </p:nvSpPr>
        <p:spPr>
          <a:xfrm>
            <a:off x="1941645" y="5367338"/>
            <a:ext cx="5943600" cy="8048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74" name="Google Shape;74;p25"/>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5"/>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25"/>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0" y="0"/>
            <a:ext cx="9906000" cy="152400"/>
          </a:xfrm>
          <a:prstGeom prst="rect">
            <a:avLst/>
          </a:prstGeom>
          <a:solidFill>
            <a:srgbClr val="009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11;p16"/>
          <p:cNvSpPr/>
          <p:nvPr/>
        </p:nvSpPr>
        <p:spPr>
          <a:xfrm>
            <a:off x="0" y="6705600"/>
            <a:ext cx="9906000" cy="1524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12;p16"/>
          <p:cNvSpPr txBox="1"/>
          <p:nvPr/>
        </p:nvSpPr>
        <p:spPr>
          <a:xfrm>
            <a:off x="6633" y="6654842"/>
            <a:ext cx="2747868"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Calibri"/>
                <a:ea typeface="Calibri"/>
                <a:cs typeface="Calibri"/>
                <a:sym typeface="Calibri"/>
              </a:rPr>
              <a:t>©M. S. Ramaiah University of Applied Sciences</a:t>
            </a:r>
            <a:endParaRPr sz="1050" b="0" i="0" u="none" strike="noStrike" cap="none">
              <a:solidFill>
                <a:schemeClr val="lt1"/>
              </a:solidFill>
              <a:latin typeface="Calibri"/>
              <a:ea typeface="Calibri"/>
              <a:cs typeface="Calibri"/>
              <a:sym typeface="Calibri"/>
            </a:endParaRPr>
          </a:p>
        </p:txBody>
      </p:sp>
      <p:sp>
        <p:nvSpPr>
          <p:cNvPr id="13" name="Google Shape;13;p16"/>
          <p:cNvSpPr/>
          <p:nvPr/>
        </p:nvSpPr>
        <p:spPr>
          <a:xfrm>
            <a:off x="9525000" y="6324600"/>
            <a:ext cx="381000" cy="5334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 name="Google Shape;14;p16"/>
          <p:cNvSpPr/>
          <p:nvPr/>
        </p:nvSpPr>
        <p:spPr>
          <a:xfrm>
            <a:off x="9505750" y="6324600"/>
            <a:ext cx="4571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lt1"/>
                </a:solidFill>
                <a:latin typeface="Calibri"/>
                <a:ea typeface="Calibri"/>
                <a:cs typeface="Calibri"/>
                <a:sym typeface="Calibri"/>
              </a:rPr>
              <a:t>‹#›</a:t>
            </a:fld>
            <a:endParaRPr sz="1800" b="0" i="0" u="none" strike="noStrike" cap="none">
              <a:solidFill>
                <a:schemeClr val="lt1"/>
              </a:solidFill>
              <a:latin typeface="Calibri"/>
              <a:ea typeface="Calibri"/>
              <a:cs typeface="Calibri"/>
              <a:sym typeface="Calibri"/>
            </a:endParaRPr>
          </a:p>
        </p:txBody>
      </p:sp>
      <p:pic>
        <p:nvPicPr>
          <p:cNvPr id="15" name="Google Shape;15;p16" descr="C:\Users\Paramesh\Desktop\Logo\Logo.png"/>
          <p:cNvPicPr preferRelativeResize="0"/>
          <p:nvPr/>
        </p:nvPicPr>
        <p:blipFill rotWithShape="1">
          <a:blip r:embed="rId13">
            <a:alphaModFix/>
          </a:blip>
          <a:srcRect/>
          <a:stretch/>
        </p:blipFill>
        <p:spPr>
          <a:xfrm>
            <a:off x="128464" y="6337321"/>
            <a:ext cx="262890" cy="3429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ytimes.com/2022/03/14/well/eat/ai-diet-personalized.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forbes.com/sites/ilkerkoksal/2020/03/07/how-ai-determines-the-diet-plans/?sh=7d29b7de3ed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1280592" y="1124744"/>
            <a:ext cx="7696200" cy="244058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dirty="0">
                <a:solidFill>
                  <a:srgbClr val="FF0000"/>
                </a:solidFill>
              </a:rPr>
              <a:t>FINAL- MINI PROJECT PRESENTATION</a:t>
            </a:r>
            <a:br>
              <a:rPr lang="en-US" sz="3200" b="1" dirty="0">
                <a:solidFill>
                  <a:srgbClr val="FF0000"/>
                </a:solidFill>
              </a:rPr>
            </a:br>
            <a:r>
              <a:rPr lang="en-US" sz="2800" b="1" dirty="0">
                <a:solidFill>
                  <a:schemeClr val="tx1"/>
                </a:solidFill>
              </a:rPr>
              <a:t>Development of AI Based Diet Consultant  application</a:t>
            </a:r>
            <a:br>
              <a:rPr lang="en-US" sz="2800" b="1" dirty="0">
                <a:solidFill>
                  <a:srgbClr val="002060"/>
                </a:solidFill>
              </a:rPr>
            </a:br>
            <a:r>
              <a:rPr lang="en-US" sz="2800" b="1" dirty="0" err="1">
                <a:solidFill>
                  <a:srgbClr val="002060"/>
                </a:solidFill>
              </a:rPr>
              <a:t>Programme</a:t>
            </a:r>
            <a:r>
              <a:rPr lang="en-US" sz="2800" b="1" dirty="0">
                <a:solidFill>
                  <a:srgbClr val="002060"/>
                </a:solidFill>
              </a:rPr>
              <a:t>: </a:t>
            </a:r>
            <a:r>
              <a:rPr lang="en-US" sz="2400" b="1" dirty="0">
                <a:solidFill>
                  <a:srgbClr val="002060"/>
                </a:solidFill>
              </a:rPr>
              <a:t>B. Tech</a:t>
            </a:r>
            <a:r>
              <a:rPr lang="en-US" sz="3600" b="1" dirty="0">
                <a:solidFill>
                  <a:srgbClr val="002060"/>
                </a:solidFill>
              </a:rPr>
              <a:t> </a:t>
            </a:r>
            <a:r>
              <a:rPr lang="en-US" sz="2400" b="1" dirty="0">
                <a:solidFill>
                  <a:srgbClr val="002060"/>
                </a:solidFill>
              </a:rPr>
              <a:t>in CSE</a:t>
            </a:r>
            <a:br>
              <a:rPr lang="en-US" sz="3600" b="1" dirty="0">
                <a:solidFill>
                  <a:srgbClr val="002060"/>
                </a:solidFill>
              </a:rPr>
            </a:br>
            <a:br>
              <a:rPr lang="en-US" sz="3600" b="1" dirty="0">
                <a:solidFill>
                  <a:srgbClr val="002060"/>
                </a:solidFill>
              </a:rPr>
            </a:br>
            <a:endParaRPr sz="2800" b="1" dirty="0">
              <a:solidFill>
                <a:srgbClr val="002060"/>
              </a:solidFill>
            </a:endParaRPr>
          </a:p>
        </p:txBody>
      </p:sp>
      <p:sp>
        <p:nvSpPr>
          <p:cNvPr id="94" name="Google Shape;94;p1"/>
          <p:cNvSpPr/>
          <p:nvPr/>
        </p:nvSpPr>
        <p:spPr>
          <a:xfrm>
            <a:off x="416496" y="3878762"/>
            <a:ext cx="7848600"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00206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0070C0"/>
              </a:solidFill>
              <a:latin typeface="Times New Roman"/>
              <a:ea typeface="Times New Roman"/>
              <a:cs typeface="Times New Roman"/>
              <a:sym typeface="Times New Roman"/>
            </a:endParaRPr>
          </a:p>
        </p:txBody>
      </p:sp>
      <p:sp>
        <p:nvSpPr>
          <p:cNvPr id="95" name="Google Shape;95;p1"/>
          <p:cNvSpPr txBox="1"/>
          <p:nvPr/>
        </p:nvSpPr>
        <p:spPr>
          <a:xfrm>
            <a:off x="1136576" y="3869114"/>
            <a:ext cx="7704856" cy="15761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2400" b="1" i="0" u="none" strike="noStrike" cap="none"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Mentor  			: </a:t>
            </a:r>
            <a:r>
              <a:rPr lang="en-US" sz="2400" b="1"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Dr. </a:t>
            </a:r>
            <a:r>
              <a:rPr lang="en-US" sz="2400" b="1" i="0" u="none" strike="noStrike" cap="none" dirty="0" err="1">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Rinki</a:t>
            </a:r>
            <a:r>
              <a:rPr lang="en-US" sz="2400" b="1" i="0" u="none" strike="noStrike" cap="none"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 Sharma 		</a:t>
            </a:r>
            <a:endParaRPr lang="en-US"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480"/>
              </a:spcBef>
              <a:spcAft>
                <a:spcPts val="0"/>
              </a:spcAft>
              <a:buClr>
                <a:srgbClr val="002060"/>
              </a:buClr>
              <a:buSzPts val="2400"/>
              <a:buFont typeface="Arial"/>
              <a:buNone/>
            </a:pPr>
            <a:r>
              <a:rPr lang="en-US" sz="2400" b="1" i="0" u="none" strike="noStrike" cap="none"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Group No.			: 31</a:t>
            </a:r>
            <a:endParaRPr lang="en-US"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480"/>
              </a:spcBef>
              <a:spcAft>
                <a:spcPts val="0"/>
              </a:spcAft>
              <a:buClr>
                <a:srgbClr val="002060"/>
              </a:buClr>
              <a:buSzPts val="2400"/>
              <a:buFont typeface="Arial"/>
              <a:buNone/>
            </a:pPr>
            <a:r>
              <a:rPr lang="en-US" sz="2400" b="1" i="0" u="none" strike="noStrike" cap="none"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Team Leader			: Pasupuleti Rohithsaidatta</a:t>
            </a:r>
            <a:endParaRPr lang="en-US"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480"/>
              </a:spcBef>
              <a:spcAft>
                <a:spcPts val="0"/>
              </a:spcAft>
              <a:buClr>
                <a:srgbClr val="002060"/>
              </a:buClr>
              <a:buSzPts val="2400"/>
              <a:buFont typeface="Arial"/>
              <a:buNone/>
            </a:pPr>
            <a:r>
              <a:rPr lang="en-US" sz="2400" b="1" i="0" u="none" strike="noStrike" cap="none" dirty="0">
                <a:solidFill>
                  <a:srgbClr val="002060"/>
                </a:solidFill>
                <a:latin typeface="Calibri" panose="020F0502020204030204" pitchFamily="34" charset="0"/>
                <a:ea typeface="Calibri" panose="020F0502020204030204" pitchFamily="34" charset="0"/>
                <a:cs typeface="Calibri" panose="020F0502020204030204" pitchFamily="34" charset="0"/>
                <a:sym typeface="Calibri"/>
              </a:rPr>
              <a:t>Department			: Computer Science</a:t>
            </a:r>
            <a:endParaRPr lang="en-US"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640"/>
              </a:spcBef>
              <a:spcAft>
                <a:spcPts val="0"/>
              </a:spcAft>
              <a:buClr>
                <a:schemeClr val="dk1"/>
              </a:buClr>
              <a:buSzPts val="3200"/>
              <a:buFont typeface="Arial"/>
              <a:buNone/>
            </a:pPr>
            <a:r>
              <a:rPr lang="en-US" sz="3200" b="0" i="0" u="none" strike="noStrike" cap="none" dirty="0">
                <a:solidFill>
                  <a:schemeClr val="dk1"/>
                </a:solidFill>
                <a:latin typeface="Calibri"/>
                <a:ea typeface="Calibri"/>
                <a:cs typeface="Calibri"/>
                <a:sym typeface="Calibri"/>
              </a:rPr>
              <a:t>					</a:t>
            </a:r>
            <a:endParaRPr sz="3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F719-0EB4-49CB-BDF5-17F1245C151B}"/>
              </a:ext>
            </a:extLst>
          </p:cNvPr>
          <p:cNvSpPr>
            <a:spLocks noGrp="1"/>
          </p:cNvSpPr>
          <p:nvPr>
            <p:ph type="title"/>
          </p:nvPr>
        </p:nvSpPr>
        <p:spPr>
          <a:xfrm>
            <a:off x="495300" y="274638"/>
            <a:ext cx="8915400" cy="629488"/>
          </a:xfrm>
        </p:spPr>
        <p:txBody>
          <a:bodyPr/>
          <a:lstStyle/>
          <a:p>
            <a:r>
              <a:rPr lang="en-US" sz="3200" b="1" dirty="0">
                <a:solidFill>
                  <a:srgbClr val="FF0000"/>
                </a:solidFill>
              </a:rPr>
              <a:t>Modules</a:t>
            </a:r>
            <a:endParaRPr lang="en-IN" sz="3200" dirty="0"/>
          </a:p>
        </p:txBody>
      </p:sp>
      <p:sp>
        <p:nvSpPr>
          <p:cNvPr id="3" name="Text Placeholder 2">
            <a:extLst>
              <a:ext uri="{FF2B5EF4-FFF2-40B4-BE49-F238E27FC236}">
                <a16:creationId xmlns:a16="http://schemas.microsoft.com/office/drawing/2014/main" id="{6EC1CC4C-F01A-0234-525C-F3D30CCE7896}"/>
              </a:ext>
            </a:extLst>
          </p:cNvPr>
          <p:cNvSpPr>
            <a:spLocks noGrp="1"/>
          </p:cNvSpPr>
          <p:nvPr>
            <p:ph type="body" idx="1"/>
          </p:nvPr>
        </p:nvSpPr>
        <p:spPr>
          <a:xfrm>
            <a:off x="495300" y="1171253"/>
            <a:ext cx="8915400" cy="4954911"/>
          </a:xfrm>
        </p:spPr>
        <p:txBody>
          <a:bodyPr/>
          <a:lstStyle/>
          <a:p>
            <a:pPr marL="742950" lvl="1" indent="-285750">
              <a:spcAft>
                <a:spcPts val="1000"/>
              </a:spcAft>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Calibri" panose="020F0502020204030204" pitchFamily="34" charset="0"/>
              </a:rPr>
              <a:t>Request Diet Plan: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spcAft>
                <a:spcPts val="10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If the user is unsatisfied with the diet plan provided by the system, the he/she can raise a request to generate the proper diet plan him/herself.</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spcAft>
                <a:spcPts val="10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The diet plan request is forwarded to dietitian.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Calibri" panose="020F0502020204030204" pitchFamily="34" charset="0"/>
              </a:rPr>
              <a:t>View Profile: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spcAft>
                <a:spcPts val="10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User can view his/her own profile.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2000" b="1" dirty="0">
                <a:effectLst/>
                <a:latin typeface="Calibri" panose="020F0502020204030204" pitchFamily="34" charset="0"/>
                <a:ea typeface="Calibri" panose="020F0502020204030204" pitchFamily="34" charset="0"/>
                <a:cs typeface="Calibri" panose="020F0502020204030204" pitchFamily="34" charset="0"/>
              </a:rPr>
              <a:t>Write Feedback:</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spcAft>
                <a:spcPts val="1000"/>
              </a:spcAft>
              <a:buNone/>
            </a:pPr>
            <a:r>
              <a:rPr lang="en-US" sz="2000" dirty="0">
                <a:effectLst/>
                <a:latin typeface="Calibri" panose="020F0502020204030204" pitchFamily="34" charset="0"/>
                <a:ea typeface="Calibri" panose="020F0502020204030204" pitchFamily="34" charset="0"/>
                <a:cs typeface="Calibri" panose="020F0502020204030204" pitchFamily="34" charset="0"/>
              </a:rPr>
              <a:t>Registered users can provide the feedback.</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85586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B6BF-94A7-7DAE-CD79-ACFB21013652}"/>
              </a:ext>
            </a:extLst>
          </p:cNvPr>
          <p:cNvSpPr>
            <a:spLocks noGrp="1"/>
          </p:cNvSpPr>
          <p:nvPr>
            <p:ph type="title"/>
          </p:nvPr>
        </p:nvSpPr>
        <p:spPr/>
        <p:txBody>
          <a:bodyPr/>
          <a:lstStyle/>
          <a:p>
            <a:r>
              <a:rPr lang="en-US" sz="3200" b="1" dirty="0">
                <a:solidFill>
                  <a:srgbClr val="FF0000"/>
                </a:solidFill>
              </a:rPr>
              <a:t>Modules</a:t>
            </a:r>
            <a:endParaRPr lang="en-IN" sz="3200" dirty="0"/>
          </a:p>
        </p:txBody>
      </p:sp>
      <p:sp>
        <p:nvSpPr>
          <p:cNvPr id="3" name="Text Placeholder 2">
            <a:extLst>
              <a:ext uri="{FF2B5EF4-FFF2-40B4-BE49-F238E27FC236}">
                <a16:creationId xmlns:a16="http://schemas.microsoft.com/office/drawing/2014/main" id="{B8D81428-C0EE-9E11-AF6D-C3052AB942B4}"/>
              </a:ext>
            </a:extLst>
          </p:cNvPr>
          <p:cNvSpPr>
            <a:spLocks noGrp="1"/>
          </p:cNvSpPr>
          <p:nvPr>
            <p:ph type="body" idx="1"/>
          </p:nvPr>
        </p:nvSpPr>
        <p:spPr>
          <a:xfrm>
            <a:off x="495300" y="996593"/>
            <a:ext cx="8915400" cy="5129571"/>
          </a:xfrm>
        </p:spPr>
        <p:txBody>
          <a:bodyPr/>
          <a:lstStyle/>
          <a:p>
            <a:pPr marL="1282700" indent="-342900">
              <a:spcAft>
                <a:spcPts val="1000"/>
              </a:spcAft>
              <a:buFont typeface="Wingdings" panose="05000000000000000000" pitchFamily="2" charset="2"/>
              <a:buChar char="§"/>
            </a:pPr>
            <a:r>
              <a:rPr lang="en-US" sz="2400" b="1" u="sng" dirty="0">
                <a:effectLst/>
                <a:latin typeface="Calibri" panose="020F0502020204030204" pitchFamily="34" charset="0"/>
                <a:ea typeface="Calibri" panose="020F0502020204030204" pitchFamily="34" charset="0"/>
                <a:cs typeface="Calibri" panose="020F0502020204030204" pitchFamily="34" charset="0"/>
              </a:rPr>
              <a:t>Dietitian Login</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View Diet Plan Request:</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Here, dietitian can view the diet plan request from the users.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Create Diet Plan: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Based on user’s request, dietitian creates a diet plan for him/her.</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Update Diet Plan: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The user resends the request to dietitian about unsatisfied diet plan. So, as per the user’s request, dietitian regenerates the diet plan and sends to the user.</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View User:</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Can view user details as a when needed</a:t>
            </a: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7268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C26A5-D498-AE26-663A-46105050AFE6}"/>
              </a:ext>
            </a:extLst>
          </p:cNvPr>
          <p:cNvSpPr>
            <a:spLocks noGrp="1"/>
          </p:cNvSpPr>
          <p:nvPr>
            <p:ph type="title"/>
          </p:nvPr>
        </p:nvSpPr>
        <p:spPr/>
        <p:txBody>
          <a:bodyPr/>
          <a:lstStyle/>
          <a:p>
            <a:r>
              <a:rPr lang="en-US" dirty="0">
                <a:solidFill>
                  <a:srgbClr val="FF0000"/>
                </a:solidFill>
              </a:rPr>
              <a:t>Design</a:t>
            </a:r>
            <a:endParaRPr lang="en-IN" dirty="0"/>
          </a:p>
        </p:txBody>
      </p:sp>
      <p:sp>
        <p:nvSpPr>
          <p:cNvPr id="3" name="Text Placeholder 2">
            <a:extLst>
              <a:ext uri="{FF2B5EF4-FFF2-40B4-BE49-F238E27FC236}">
                <a16:creationId xmlns:a16="http://schemas.microsoft.com/office/drawing/2014/main" id="{55CB3AB3-3BB8-414B-760F-FE0D38BF08DC}"/>
              </a:ext>
            </a:extLst>
          </p:cNvPr>
          <p:cNvSpPr>
            <a:spLocks noGrp="1"/>
          </p:cNvSpPr>
          <p:nvPr>
            <p:ph type="body" idx="1"/>
          </p:nvPr>
        </p:nvSpPr>
        <p:spPr/>
        <p:txBody>
          <a:bodyPr/>
          <a:lstStyle/>
          <a:p>
            <a:pPr marL="25400" indent="0">
              <a:buNone/>
            </a:pPr>
            <a:r>
              <a:rPr lang="en-IN" dirty="0"/>
              <a:t>  </a:t>
            </a:r>
          </a:p>
        </p:txBody>
      </p:sp>
      <p:pic>
        <p:nvPicPr>
          <p:cNvPr id="5" name="Picture 4">
            <a:extLst>
              <a:ext uri="{FF2B5EF4-FFF2-40B4-BE49-F238E27FC236}">
                <a16:creationId xmlns:a16="http://schemas.microsoft.com/office/drawing/2014/main" id="{CEE5920E-E1AC-7C4E-6FA8-0A29A3FC847A}"/>
              </a:ext>
            </a:extLst>
          </p:cNvPr>
          <p:cNvPicPr>
            <a:picLocks noChangeAspect="1"/>
          </p:cNvPicPr>
          <p:nvPr/>
        </p:nvPicPr>
        <p:blipFill>
          <a:blip r:embed="rId2"/>
          <a:stretch>
            <a:fillRect/>
          </a:stretch>
        </p:blipFill>
        <p:spPr>
          <a:xfrm>
            <a:off x="1873445" y="1027702"/>
            <a:ext cx="5162622" cy="4894929"/>
          </a:xfrm>
          <a:prstGeom prst="rect">
            <a:avLst/>
          </a:prstGeom>
        </p:spPr>
      </p:pic>
    </p:spTree>
    <p:extLst>
      <p:ext uri="{BB962C8B-B14F-4D97-AF65-F5344CB8AC3E}">
        <p14:creationId xmlns:p14="http://schemas.microsoft.com/office/powerpoint/2010/main" val="2074129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BC2B-3E17-3390-4200-88F2BB327ADA}"/>
              </a:ext>
            </a:extLst>
          </p:cNvPr>
          <p:cNvSpPr>
            <a:spLocks noGrp="1"/>
          </p:cNvSpPr>
          <p:nvPr>
            <p:ph type="title"/>
          </p:nvPr>
        </p:nvSpPr>
        <p:spPr/>
        <p:txBody>
          <a:bodyPr/>
          <a:lstStyle/>
          <a:p>
            <a:r>
              <a:rPr lang="en-US" sz="3600" dirty="0">
                <a:solidFill>
                  <a:srgbClr val="FF0000"/>
                </a:solidFill>
              </a:rPr>
              <a:t>Design</a:t>
            </a:r>
            <a:endParaRPr lang="en-IN" sz="2800" dirty="0"/>
          </a:p>
        </p:txBody>
      </p:sp>
      <p:sp>
        <p:nvSpPr>
          <p:cNvPr id="3" name="Text Placeholder 2">
            <a:extLst>
              <a:ext uri="{FF2B5EF4-FFF2-40B4-BE49-F238E27FC236}">
                <a16:creationId xmlns:a16="http://schemas.microsoft.com/office/drawing/2014/main" id="{A1D0A782-2C04-0AF2-A55C-1966AC5A3BAF}"/>
              </a:ext>
            </a:extLst>
          </p:cNvPr>
          <p:cNvSpPr>
            <a:spLocks noGrp="1"/>
          </p:cNvSpPr>
          <p:nvPr>
            <p:ph type="body" idx="1"/>
          </p:nvPr>
        </p:nvSpPr>
        <p:spPr/>
        <p:txBody>
          <a:bodyPr/>
          <a:lstStyle/>
          <a:p>
            <a:pPr marL="25400" indent="0">
              <a:buNone/>
            </a:pPr>
            <a:r>
              <a:rPr lang="en-IN" dirty="0"/>
              <a:t> </a:t>
            </a:r>
          </a:p>
        </p:txBody>
      </p:sp>
      <p:pic>
        <p:nvPicPr>
          <p:cNvPr id="6" name="Picture 5">
            <a:extLst>
              <a:ext uri="{FF2B5EF4-FFF2-40B4-BE49-F238E27FC236}">
                <a16:creationId xmlns:a16="http://schemas.microsoft.com/office/drawing/2014/main" id="{C1D1D94C-3217-D454-9B8C-26B2CA760593}"/>
              </a:ext>
            </a:extLst>
          </p:cNvPr>
          <p:cNvPicPr>
            <a:picLocks noChangeAspect="1"/>
          </p:cNvPicPr>
          <p:nvPr/>
        </p:nvPicPr>
        <p:blipFill>
          <a:blip r:embed="rId2"/>
          <a:stretch>
            <a:fillRect/>
          </a:stretch>
        </p:blipFill>
        <p:spPr>
          <a:xfrm>
            <a:off x="2646153" y="1310351"/>
            <a:ext cx="4902452" cy="5105662"/>
          </a:xfrm>
          <a:prstGeom prst="rect">
            <a:avLst/>
          </a:prstGeom>
        </p:spPr>
      </p:pic>
    </p:spTree>
    <p:extLst>
      <p:ext uri="{BB962C8B-B14F-4D97-AF65-F5344CB8AC3E}">
        <p14:creationId xmlns:p14="http://schemas.microsoft.com/office/powerpoint/2010/main" val="121683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18D5-420C-A35D-12D9-0E34ADD581BC}"/>
              </a:ext>
            </a:extLst>
          </p:cNvPr>
          <p:cNvSpPr>
            <a:spLocks noGrp="1"/>
          </p:cNvSpPr>
          <p:nvPr>
            <p:ph type="title"/>
          </p:nvPr>
        </p:nvSpPr>
        <p:spPr/>
        <p:txBody>
          <a:bodyPr/>
          <a:lstStyle/>
          <a:p>
            <a:r>
              <a:rPr lang="en-US" dirty="0">
                <a:solidFill>
                  <a:srgbClr val="FF0000"/>
                </a:solidFill>
              </a:rPr>
              <a:t>Design</a:t>
            </a:r>
            <a:endParaRPr lang="en-IN" dirty="0"/>
          </a:p>
        </p:txBody>
      </p:sp>
      <p:sp>
        <p:nvSpPr>
          <p:cNvPr id="3" name="Text Placeholder 2">
            <a:extLst>
              <a:ext uri="{FF2B5EF4-FFF2-40B4-BE49-F238E27FC236}">
                <a16:creationId xmlns:a16="http://schemas.microsoft.com/office/drawing/2014/main" id="{B8C325AE-0072-5009-E5A2-27B8A566A47E}"/>
              </a:ext>
            </a:extLst>
          </p:cNvPr>
          <p:cNvSpPr>
            <a:spLocks noGrp="1"/>
          </p:cNvSpPr>
          <p:nvPr>
            <p:ph type="body" idx="1"/>
          </p:nvPr>
        </p:nvSpPr>
        <p:spPr/>
        <p:txBody>
          <a:bodyPr/>
          <a:lstStyle/>
          <a:p>
            <a:pPr marL="25400" indent="0">
              <a:buNone/>
            </a:pPr>
            <a:r>
              <a:rPr lang="en-IN" dirty="0"/>
              <a:t>  </a:t>
            </a:r>
          </a:p>
        </p:txBody>
      </p:sp>
      <p:pic>
        <p:nvPicPr>
          <p:cNvPr id="29" name="Picture 28">
            <a:extLst>
              <a:ext uri="{FF2B5EF4-FFF2-40B4-BE49-F238E27FC236}">
                <a16:creationId xmlns:a16="http://schemas.microsoft.com/office/drawing/2014/main" id="{C9DBA443-63CE-1EA2-9BCC-A9FEC1434EF4}"/>
              </a:ext>
            </a:extLst>
          </p:cNvPr>
          <p:cNvPicPr>
            <a:picLocks noChangeAspect="1"/>
          </p:cNvPicPr>
          <p:nvPr/>
        </p:nvPicPr>
        <p:blipFill>
          <a:blip r:embed="rId2"/>
          <a:stretch>
            <a:fillRect/>
          </a:stretch>
        </p:blipFill>
        <p:spPr>
          <a:xfrm>
            <a:off x="2396993" y="1487619"/>
            <a:ext cx="5293592" cy="4525963"/>
          </a:xfrm>
          <a:prstGeom prst="rect">
            <a:avLst/>
          </a:prstGeom>
        </p:spPr>
      </p:pic>
    </p:spTree>
    <p:extLst>
      <p:ext uri="{BB962C8B-B14F-4D97-AF65-F5344CB8AC3E}">
        <p14:creationId xmlns:p14="http://schemas.microsoft.com/office/powerpoint/2010/main" val="19226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27070-D929-137F-3519-2DE711A5F352}"/>
              </a:ext>
            </a:extLst>
          </p:cNvPr>
          <p:cNvSpPr>
            <a:spLocks noGrp="1"/>
          </p:cNvSpPr>
          <p:nvPr>
            <p:ph type="title"/>
          </p:nvPr>
        </p:nvSpPr>
        <p:spPr>
          <a:xfrm>
            <a:off x="495300" y="274638"/>
            <a:ext cx="8915400" cy="537020"/>
          </a:xfrm>
        </p:spPr>
        <p:txBody>
          <a:bodyPr/>
          <a:lstStyle/>
          <a:p>
            <a:r>
              <a:rPr lang="en-US" dirty="0">
                <a:solidFill>
                  <a:srgbClr val="FF0000"/>
                </a:solidFill>
              </a:rPr>
              <a:t>Design</a:t>
            </a:r>
            <a:endParaRPr lang="en-IN" dirty="0"/>
          </a:p>
        </p:txBody>
      </p:sp>
      <p:sp>
        <p:nvSpPr>
          <p:cNvPr id="3" name="Text Placeholder 2">
            <a:extLst>
              <a:ext uri="{FF2B5EF4-FFF2-40B4-BE49-F238E27FC236}">
                <a16:creationId xmlns:a16="http://schemas.microsoft.com/office/drawing/2014/main" id="{F2E4330F-E965-15EE-9268-85DBFB9EE3F6}"/>
              </a:ext>
            </a:extLst>
          </p:cNvPr>
          <p:cNvSpPr>
            <a:spLocks noGrp="1"/>
          </p:cNvSpPr>
          <p:nvPr>
            <p:ph type="body" idx="1"/>
          </p:nvPr>
        </p:nvSpPr>
        <p:spPr>
          <a:xfrm>
            <a:off x="495300" y="1058239"/>
            <a:ext cx="8915400" cy="5067926"/>
          </a:xfrm>
        </p:spPr>
        <p:txBody>
          <a:bodyPr/>
          <a:lstStyle/>
          <a:p>
            <a:r>
              <a:rPr lang="en-IN" sz="2400" dirty="0"/>
              <a:t>ER Diagram</a:t>
            </a:r>
          </a:p>
          <a:p>
            <a:endParaRPr lang="en-IN" sz="2400" dirty="0"/>
          </a:p>
          <a:p>
            <a:endParaRPr lang="en-IN" sz="2400" dirty="0"/>
          </a:p>
        </p:txBody>
      </p:sp>
      <p:pic>
        <p:nvPicPr>
          <p:cNvPr id="6" name="Picture 5">
            <a:extLst>
              <a:ext uri="{FF2B5EF4-FFF2-40B4-BE49-F238E27FC236}">
                <a16:creationId xmlns:a16="http://schemas.microsoft.com/office/drawing/2014/main" id="{179DCC85-518F-2D6F-B577-9605A6094E2A}"/>
              </a:ext>
            </a:extLst>
          </p:cNvPr>
          <p:cNvPicPr>
            <a:picLocks noChangeAspect="1"/>
          </p:cNvPicPr>
          <p:nvPr/>
        </p:nvPicPr>
        <p:blipFill>
          <a:blip r:embed="rId2"/>
          <a:stretch>
            <a:fillRect/>
          </a:stretch>
        </p:blipFill>
        <p:spPr>
          <a:xfrm>
            <a:off x="1023937" y="1899381"/>
            <a:ext cx="7858125" cy="3819525"/>
          </a:xfrm>
          <a:prstGeom prst="rect">
            <a:avLst/>
          </a:prstGeom>
        </p:spPr>
      </p:pic>
    </p:spTree>
    <p:extLst>
      <p:ext uri="{BB962C8B-B14F-4D97-AF65-F5344CB8AC3E}">
        <p14:creationId xmlns:p14="http://schemas.microsoft.com/office/powerpoint/2010/main" val="1123460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2714-85ED-DCA1-C6FC-FC3270ADC2A6}"/>
              </a:ext>
            </a:extLst>
          </p:cNvPr>
          <p:cNvSpPr>
            <a:spLocks noGrp="1"/>
          </p:cNvSpPr>
          <p:nvPr>
            <p:ph type="title"/>
          </p:nvPr>
        </p:nvSpPr>
        <p:spPr/>
        <p:txBody>
          <a:bodyPr/>
          <a:lstStyle/>
          <a:p>
            <a:r>
              <a:rPr lang="en-US" dirty="0">
                <a:solidFill>
                  <a:srgbClr val="FF0000"/>
                </a:solidFill>
              </a:rPr>
              <a:t>Design</a:t>
            </a:r>
            <a:endParaRPr lang="en-IN" dirty="0"/>
          </a:p>
        </p:txBody>
      </p:sp>
      <p:sp>
        <p:nvSpPr>
          <p:cNvPr id="3" name="Text Placeholder 2">
            <a:extLst>
              <a:ext uri="{FF2B5EF4-FFF2-40B4-BE49-F238E27FC236}">
                <a16:creationId xmlns:a16="http://schemas.microsoft.com/office/drawing/2014/main" id="{0907AD26-9C3F-419C-93B9-A90B2CE8D6EE}"/>
              </a:ext>
            </a:extLst>
          </p:cNvPr>
          <p:cNvSpPr>
            <a:spLocks noGrp="1"/>
          </p:cNvSpPr>
          <p:nvPr>
            <p:ph type="body" idx="1"/>
          </p:nvPr>
        </p:nvSpPr>
        <p:spPr>
          <a:xfrm>
            <a:off x="495300" y="1006867"/>
            <a:ext cx="8915400" cy="5119297"/>
          </a:xfrm>
        </p:spPr>
        <p:txBody>
          <a:bodyPr/>
          <a:lstStyle/>
          <a:p>
            <a:pPr marL="25400" indent="0">
              <a:buNone/>
            </a:pPr>
            <a:r>
              <a:rPr lang="en-IN" dirty="0"/>
              <a:t>  </a:t>
            </a:r>
          </a:p>
        </p:txBody>
      </p:sp>
      <p:pic>
        <p:nvPicPr>
          <p:cNvPr id="7" name="Picture 6">
            <a:extLst>
              <a:ext uri="{FF2B5EF4-FFF2-40B4-BE49-F238E27FC236}">
                <a16:creationId xmlns:a16="http://schemas.microsoft.com/office/drawing/2014/main" id="{D3D3BDE8-B04A-6D4C-BAA7-BF0AD2625626}"/>
              </a:ext>
            </a:extLst>
          </p:cNvPr>
          <p:cNvPicPr>
            <a:picLocks noChangeAspect="1"/>
          </p:cNvPicPr>
          <p:nvPr/>
        </p:nvPicPr>
        <p:blipFill rotWithShape="1">
          <a:blip r:embed="rId2"/>
          <a:srcRect l="7043" t="5048" r="4318" b="4593"/>
          <a:stretch/>
        </p:blipFill>
        <p:spPr>
          <a:xfrm>
            <a:off x="1962365" y="970512"/>
            <a:ext cx="6371234" cy="5006775"/>
          </a:xfrm>
          <a:prstGeom prst="rect">
            <a:avLst/>
          </a:prstGeom>
        </p:spPr>
      </p:pic>
    </p:spTree>
    <p:extLst>
      <p:ext uri="{BB962C8B-B14F-4D97-AF65-F5344CB8AC3E}">
        <p14:creationId xmlns:p14="http://schemas.microsoft.com/office/powerpoint/2010/main" val="138427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84F6-D94A-9483-505D-FC3BB7E21215}"/>
              </a:ext>
            </a:extLst>
          </p:cNvPr>
          <p:cNvSpPr>
            <a:spLocks noGrp="1"/>
          </p:cNvSpPr>
          <p:nvPr>
            <p:ph type="title"/>
          </p:nvPr>
        </p:nvSpPr>
        <p:spPr>
          <a:xfrm>
            <a:off x="495300" y="274638"/>
            <a:ext cx="8915400" cy="457197"/>
          </a:xfrm>
        </p:spPr>
        <p:txBody>
          <a:bodyPr/>
          <a:lstStyle/>
          <a:p>
            <a:r>
              <a:rPr lang="en-US" dirty="0">
                <a:solidFill>
                  <a:srgbClr val="FF0000"/>
                </a:solidFill>
              </a:rPr>
              <a:t>Design</a:t>
            </a:r>
            <a:endParaRPr lang="en-IN" dirty="0"/>
          </a:p>
        </p:txBody>
      </p:sp>
      <p:sp>
        <p:nvSpPr>
          <p:cNvPr id="3" name="Text Placeholder 2">
            <a:extLst>
              <a:ext uri="{FF2B5EF4-FFF2-40B4-BE49-F238E27FC236}">
                <a16:creationId xmlns:a16="http://schemas.microsoft.com/office/drawing/2014/main" id="{95396DAD-0CDC-0937-D2EB-E6FAA6EA9924}"/>
              </a:ext>
            </a:extLst>
          </p:cNvPr>
          <p:cNvSpPr>
            <a:spLocks noGrp="1"/>
          </p:cNvSpPr>
          <p:nvPr>
            <p:ph type="body" idx="1"/>
          </p:nvPr>
        </p:nvSpPr>
        <p:spPr>
          <a:xfrm>
            <a:off x="495300" y="731835"/>
            <a:ext cx="8915400" cy="5394330"/>
          </a:xfrm>
        </p:spPr>
        <p:txBody>
          <a:bodyPr/>
          <a:lstStyle/>
          <a:p>
            <a:pPr marL="25400" indent="0">
              <a:buNone/>
            </a:pP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System Architecture</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EE0C233-A4CA-DBDB-19F3-F7B9F98E61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063393" y="1189031"/>
            <a:ext cx="6381964" cy="4937133"/>
          </a:xfrm>
          <a:prstGeom prst="rect">
            <a:avLst/>
          </a:prstGeom>
        </p:spPr>
      </p:pic>
    </p:spTree>
    <p:extLst>
      <p:ext uri="{BB962C8B-B14F-4D97-AF65-F5344CB8AC3E}">
        <p14:creationId xmlns:p14="http://schemas.microsoft.com/office/powerpoint/2010/main" val="20419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D0A4-2510-B98B-B078-25B8A63E24D7}"/>
              </a:ext>
            </a:extLst>
          </p:cNvPr>
          <p:cNvSpPr>
            <a:spLocks noGrp="1"/>
          </p:cNvSpPr>
          <p:nvPr>
            <p:ph type="title"/>
          </p:nvPr>
        </p:nvSpPr>
        <p:spPr/>
        <p:txBody>
          <a:bodyPr/>
          <a:lstStyle/>
          <a:p>
            <a:r>
              <a:rPr lang="en-US"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Features</a:t>
            </a:r>
            <a:br>
              <a:rPr lang="en-IN" sz="4800" dirty="0">
                <a:solidFill>
                  <a:srgbClr val="FF0000"/>
                </a:solidFill>
                <a:effectLst/>
                <a:latin typeface="Times New Roman" panose="02020603050405020304" pitchFamily="18" charset="0"/>
                <a:ea typeface="Times New Roman" panose="02020603050405020304" pitchFamily="18" charset="0"/>
              </a:rPr>
            </a:br>
            <a:r>
              <a:rPr lang="en-IN" sz="4800" dirty="0"/>
              <a:t>  </a:t>
            </a:r>
          </a:p>
        </p:txBody>
      </p:sp>
      <p:sp>
        <p:nvSpPr>
          <p:cNvPr id="3" name="Text Placeholder 2">
            <a:extLst>
              <a:ext uri="{FF2B5EF4-FFF2-40B4-BE49-F238E27FC236}">
                <a16:creationId xmlns:a16="http://schemas.microsoft.com/office/drawing/2014/main" id="{6AC9CC22-3D9F-FE99-820B-734241D9958E}"/>
              </a:ext>
            </a:extLst>
          </p:cNvPr>
          <p:cNvSpPr>
            <a:spLocks noGrp="1"/>
          </p:cNvSpPr>
          <p:nvPr>
            <p:ph type="body" idx="1"/>
          </p:nvPr>
        </p:nvSpPr>
        <p:spPr>
          <a:xfrm>
            <a:off x="495300" y="1417638"/>
            <a:ext cx="8845923" cy="4449764"/>
          </a:xfrm>
        </p:spPr>
        <p:txBody>
          <a:bodyPr/>
          <a:lstStyle/>
          <a:p>
            <a:pPr marL="342900" lvl="0" indent="-342900">
              <a:lnSpc>
                <a:spcPct val="150000"/>
              </a:lnSpc>
              <a:buFont typeface="Wingdings" panose="05000000000000000000" pitchFamily="2" charset="2"/>
              <a:buChar char="§"/>
              <a:tabLst>
                <a:tab pos="457200" algn="l"/>
              </a:tabLst>
            </a:pPr>
            <a:r>
              <a:rPr lang="en-US" sz="2000" u="sng" dirty="0">
                <a:effectLst/>
                <a:latin typeface="Calibri" panose="020F0502020204030204" pitchFamily="34" charset="0"/>
                <a:ea typeface="Times New Roman" panose="02020603050405020304" pitchFamily="18" charset="0"/>
                <a:cs typeface="Times New Roman" panose="02020603050405020304" pitchFamily="18" charset="0"/>
              </a:rPr>
              <a:t>Load Balancing</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a:p>
            <a:pPr indent="0">
              <a:lnSpc>
                <a:spcPct val="150000"/>
              </a:lnSpc>
              <a:buNone/>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Since the system will be available only the admin logs in the amount of load on server will be limited to time period of admin access.</a:t>
            </a:r>
            <a:endParaRPr lang="en-IN" sz="20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
            </a:pPr>
            <a:r>
              <a:rPr lang="en-US" sz="2000" u="sng" dirty="0">
                <a:effectLst/>
                <a:latin typeface="Calibri" panose="020F0502020204030204" pitchFamily="34" charset="0"/>
                <a:ea typeface="Times New Roman" panose="02020603050405020304" pitchFamily="18" charset="0"/>
                <a:cs typeface="Times New Roman" panose="02020603050405020304" pitchFamily="18" charset="0"/>
              </a:rPr>
              <a:t>Easy Accessibility:</a:t>
            </a:r>
            <a:endParaRPr lang="en-IN" sz="2000" dirty="0">
              <a:effectLst/>
              <a:latin typeface="Times New Roman" panose="02020603050405020304" pitchFamily="18" charset="0"/>
              <a:ea typeface="Times New Roman" panose="02020603050405020304" pitchFamily="18" charset="0"/>
            </a:endParaRPr>
          </a:p>
          <a:p>
            <a:pPr indent="0">
              <a:lnSpc>
                <a:spcPct val="150000"/>
              </a:lnSpc>
              <a:buNone/>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Records can be easily accessed and store and other information respectively. </a:t>
            </a:r>
            <a:endParaRPr lang="en-IN" sz="20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000" u="sng" dirty="0">
                <a:effectLst/>
                <a:latin typeface="Calibri" panose="020F0502020204030204" pitchFamily="34" charset="0"/>
                <a:ea typeface="Times New Roman" panose="02020603050405020304" pitchFamily="18" charset="0"/>
                <a:cs typeface="Times New Roman" panose="02020603050405020304" pitchFamily="18" charset="0"/>
              </a:rPr>
              <a:t>User Friendly:</a:t>
            </a:r>
            <a:endParaRPr lang="en-IN" sz="2000" dirty="0">
              <a:effectLst/>
              <a:latin typeface="Times New Roman" panose="02020603050405020304" pitchFamily="18" charset="0"/>
              <a:ea typeface="Times New Roman" panose="02020603050405020304" pitchFamily="18" charset="0"/>
            </a:endParaRPr>
          </a:p>
          <a:p>
            <a:pPr marL="228600" indent="0">
              <a:lnSpc>
                <a:spcPct val="150000"/>
              </a:lnSpc>
              <a:buNone/>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The Website will be giving a very user friendly approach for all user</a:t>
            </a:r>
            <a:endParaRPr lang="en-IN" sz="2000" dirty="0">
              <a:effectLst/>
              <a:latin typeface="Times New Roman" panose="02020603050405020304" pitchFamily="18" charset="0"/>
              <a:ea typeface="Times New Roman" panose="02020603050405020304" pitchFamily="18" charset="0"/>
            </a:endParaRPr>
          </a:p>
          <a:p>
            <a:endParaRPr lang="en-IN" sz="1400" dirty="0"/>
          </a:p>
        </p:txBody>
      </p:sp>
    </p:spTree>
    <p:extLst>
      <p:ext uri="{BB962C8B-B14F-4D97-AF65-F5344CB8AC3E}">
        <p14:creationId xmlns:p14="http://schemas.microsoft.com/office/powerpoint/2010/main" val="737561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6219A-197A-8761-37C6-A10DC19B43EC}"/>
              </a:ext>
            </a:extLst>
          </p:cNvPr>
          <p:cNvSpPr>
            <a:spLocks noGrp="1"/>
          </p:cNvSpPr>
          <p:nvPr>
            <p:ph type="title"/>
          </p:nvPr>
        </p:nvSpPr>
        <p:spPr/>
        <p:txBody>
          <a:bodyPr/>
          <a:lstStyle/>
          <a:p>
            <a:r>
              <a:rPr lang="en-US" sz="44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Features</a:t>
            </a:r>
            <a:br>
              <a:rPr lang="en-IN" sz="4400" dirty="0">
                <a:solidFill>
                  <a:srgbClr val="FF0000"/>
                </a:solidFill>
                <a:effectLst/>
                <a:latin typeface="Times New Roman" panose="02020603050405020304" pitchFamily="18" charset="0"/>
                <a:ea typeface="Times New Roman" panose="02020603050405020304" pitchFamily="18" charset="0"/>
              </a:rPr>
            </a:br>
            <a:r>
              <a:rPr lang="en-IN" sz="4400" dirty="0"/>
              <a:t> </a:t>
            </a:r>
            <a:endParaRPr lang="en-IN" dirty="0"/>
          </a:p>
        </p:txBody>
      </p:sp>
      <p:sp>
        <p:nvSpPr>
          <p:cNvPr id="3" name="Text Placeholder 2">
            <a:extLst>
              <a:ext uri="{FF2B5EF4-FFF2-40B4-BE49-F238E27FC236}">
                <a16:creationId xmlns:a16="http://schemas.microsoft.com/office/drawing/2014/main" id="{416C5CD2-C173-2336-276B-2BD046AEE6D6}"/>
              </a:ext>
            </a:extLst>
          </p:cNvPr>
          <p:cNvSpPr>
            <a:spLocks noGrp="1"/>
          </p:cNvSpPr>
          <p:nvPr>
            <p:ph type="body" idx="1"/>
          </p:nvPr>
        </p:nvSpPr>
        <p:spPr>
          <a:xfrm>
            <a:off x="495300" y="1417638"/>
            <a:ext cx="8915400" cy="4525963"/>
          </a:xfrm>
        </p:spPr>
        <p:txBody>
          <a:bodyPr/>
          <a:lstStyle/>
          <a:p>
            <a:pPr>
              <a:lnSpc>
                <a:spcPct val="150000"/>
              </a:lnSpc>
              <a:buFont typeface="Wingdings" panose="05000000000000000000"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000" u="sng" dirty="0">
                <a:effectLst/>
                <a:latin typeface="Calibri" panose="020F0502020204030204" pitchFamily="34" charset="0"/>
                <a:ea typeface="Times New Roman" panose="02020603050405020304" pitchFamily="18" charset="0"/>
                <a:cs typeface="Times New Roman" panose="02020603050405020304" pitchFamily="18" charset="0"/>
              </a:rPr>
              <a:t>Efficient and reliable:</a:t>
            </a:r>
            <a:endParaRPr lang="en-IN" sz="2000" dirty="0">
              <a:effectLst/>
              <a:latin typeface="Times New Roman" panose="02020603050405020304" pitchFamily="18" charset="0"/>
              <a:ea typeface="Times New Roman" panose="02020603050405020304" pitchFamily="18" charset="0"/>
            </a:endParaRPr>
          </a:p>
          <a:p>
            <a:pPr indent="0">
              <a:lnSpc>
                <a:spcPct val="150000"/>
              </a:lnSpc>
              <a:buNone/>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Maintaining  the all secured and database on the server which will be accessible according the user requirement without any maintenance cost will be a very efficient as compared to storing all the customer data on the spreadsheet or in physically in the record books.</a:t>
            </a:r>
            <a:endParaRPr lang="en-IN" sz="2000" dirty="0">
              <a:effectLst/>
              <a:latin typeface="Times New Roman" panose="02020603050405020304" pitchFamily="18" charset="0"/>
              <a:ea typeface="Times New Roman" panose="02020603050405020304" pitchFamily="18" charset="0"/>
            </a:endParaRPr>
          </a:p>
          <a:p>
            <a:pPr>
              <a:lnSpc>
                <a:spcPct val="150000"/>
              </a:lnSpc>
              <a:buFont typeface="Wingdings" panose="05000000000000000000"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000" u="sng" dirty="0">
                <a:effectLst/>
                <a:latin typeface="Calibri" panose="020F0502020204030204" pitchFamily="34" charset="0"/>
                <a:ea typeface="Times New Roman" panose="02020603050405020304" pitchFamily="18" charset="0"/>
                <a:cs typeface="Times New Roman" panose="02020603050405020304" pitchFamily="18" charset="0"/>
              </a:rPr>
              <a:t>Easy maintenance:</a:t>
            </a:r>
            <a:endParaRPr lang="en-IN" sz="2000" dirty="0">
              <a:effectLst/>
              <a:latin typeface="Times New Roman" panose="02020603050405020304" pitchFamily="18" charset="0"/>
              <a:ea typeface="Times New Roman" panose="02020603050405020304" pitchFamily="18" charset="0"/>
            </a:endParaRPr>
          </a:p>
          <a:p>
            <a:pPr indent="0">
              <a:lnSpc>
                <a:spcPct val="150000"/>
              </a:lnSpc>
              <a:buNone/>
            </a:pP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Artificial Intelligence Dietitian</a:t>
            </a:r>
            <a:r>
              <a:rPr lang="en-US" sz="2000" dirty="0">
                <a:solidFill>
                  <a:srgbClr val="222222"/>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website</a:t>
            </a:r>
            <a:r>
              <a:rPr lang="en-US" sz="2000" dirty="0">
                <a:solidFill>
                  <a:srgbClr val="222222"/>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is design as easy way. So maintenance is also easy.</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spTree>
    <p:extLst>
      <p:ext uri="{BB962C8B-B14F-4D97-AF65-F5344CB8AC3E}">
        <p14:creationId xmlns:p14="http://schemas.microsoft.com/office/powerpoint/2010/main" val="92389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a:solidFill>
                  <a:srgbClr val="FF0000"/>
                </a:solidFill>
              </a:rPr>
              <a:t>Project Team</a:t>
            </a:r>
            <a:endParaRPr sz="3200" b="1">
              <a:solidFill>
                <a:srgbClr val="FF0000"/>
              </a:solidFill>
            </a:endParaRPr>
          </a:p>
        </p:txBody>
      </p:sp>
      <p:graphicFrame>
        <p:nvGraphicFramePr>
          <p:cNvPr id="101" name="Google Shape;101;p2"/>
          <p:cNvGraphicFramePr/>
          <p:nvPr>
            <p:extLst>
              <p:ext uri="{D42A27DB-BD31-4B8C-83A1-F6EECF244321}">
                <p14:modId xmlns:p14="http://schemas.microsoft.com/office/powerpoint/2010/main" val="664201594"/>
              </p:ext>
            </p:extLst>
          </p:nvPr>
        </p:nvGraphicFramePr>
        <p:xfrm>
          <a:off x="685800" y="1600200"/>
          <a:ext cx="8640950" cy="3604575"/>
        </p:xfrm>
        <a:graphic>
          <a:graphicData uri="http://schemas.openxmlformats.org/drawingml/2006/table">
            <a:tbl>
              <a:tblPr firstRow="1" bandRow="1">
                <a:noFill/>
                <a:tableStyleId>{4443CAE0-706D-4E9F-9691-F0328206CF46}</a:tableStyleId>
              </a:tblPr>
              <a:tblGrid>
                <a:gridCol w="1120075">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4320475">
                  <a:extLst>
                    <a:ext uri="{9D8B030D-6E8A-4147-A177-3AD203B41FA5}">
                      <a16:colId xmlns:a16="http://schemas.microsoft.com/office/drawing/2014/main" val="20002"/>
                    </a:ext>
                  </a:extLst>
                </a:gridCol>
              </a:tblGrid>
              <a:tr h="434000">
                <a:tc>
                  <a:txBody>
                    <a:bodyPr/>
                    <a:lstStyle/>
                    <a:p>
                      <a:pPr marL="0" marR="0" lvl="0" indent="0" algn="ctr" rtl="0">
                        <a:lnSpc>
                          <a:spcPct val="150000"/>
                        </a:lnSpc>
                        <a:spcBef>
                          <a:spcPts val="0"/>
                        </a:spcBef>
                        <a:spcAft>
                          <a:spcPts val="0"/>
                        </a:spcAft>
                        <a:buClr>
                          <a:srgbClr val="000000"/>
                        </a:buClr>
                        <a:buSzPts val="2400"/>
                        <a:buFont typeface="Arial"/>
                        <a:buNone/>
                      </a:pPr>
                      <a:r>
                        <a:rPr lang="en-US" sz="2400" u="none" strike="noStrike" cap="none" dirty="0" err="1"/>
                        <a:t>Sl</a:t>
                      </a:r>
                      <a:r>
                        <a:rPr lang="en-US" sz="2400" u="none" strike="noStrike" cap="none" dirty="0"/>
                        <a:t> no.</a:t>
                      </a:r>
                      <a:endParaRPr sz="2400" u="none" strike="noStrike" cap="none" dirty="0"/>
                    </a:p>
                  </a:txBody>
                  <a:tcPr marL="91450" marR="91450" marT="45725" marB="45725"/>
                </a:tc>
                <a:tc>
                  <a:txBody>
                    <a:bodyPr/>
                    <a:lstStyle/>
                    <a:p>
                      <a:pPr marL="0" marR="0" lvl="0" indent="0" algn="ctr" rtl="0">
                        <a:lnSpc>
                          <a:spcPct val="150000"/>
                        </a:lnSpc>
                        <a:spcBef>
                          <a:spcPts val="0"/>
                        </a:spcBef>
                        <a:spcAft>
                          <a:spcPts val="0"/>
                        </a:spcAft>
                        <a:buClr>
                          <a:srgbClr val="000000"/>
                        </a:buClr>
                        <a:buSzPts val="2400"/>
                        <a:buFont typeface="Arial"/>
                        <a:buNone/>
                      </a:pPr>
                      <a:r>
                        <a:rPr lang="en-US" sz="2400" u="none" strike="noStrike" cap="none"/>
                        <a:t>Registration no.</a:t>
                      </a:r>
                      <a:endParaRPr sz="2400" u="none" strike="noStrike" cap="none"/>
                    </a:p>
                  </a:txBody>
                  <a:tcPr marL="91450" marR="91450" marT="45725" marB="45725"/>
                </a:tc>
                <a:tc>
                  <a:txBody>
                    <a:bodyPr/>
                    <a:lstStyle/>
                    <a:p>
                      <a:pPr marL="0" marR="0" lvl="0" indent="0" algn="ctr" rtl="0">
                        <a:lnSpc>
                          <a:spcPct val="150000"/>
                        </a:lnSpc>
                        <a:spcBef>
                          <a:spcPts val="0"/>
                        </a:spcBef>
                        <a:spcAft>
                          <a:spcPts val="0"/>
                        </a:spcAft>
                        <a:buClr>
                          <a:srgbClr val="000000"/>
                        </a:buClr>
                        <a:buSzPts val="2400"/>
                        <a:buFont typeface="Arial"/>
                        <a:buNone/>
                      </a:pPr>
                      <a:r>
                        <a:rPr lang="en-US" sz="2400" u="none" strike="noStrike" cap="none" dirty="0"/>
                        <a:t>Students</a:t>
                      </a:r>
                      <a:endParaRPr sz="2400" u="none" strike="noStrike" cap="none" dirty="0"/>
                    </a:p>
                  </a:txBody>
                  <a:tcPr marL="91450" marR="91450" marT="45725" marB="45725"/>
                </a:tc>
                <a:extLst>
                  <a:ext uri="{0D108BD9-81ED-4DB2-BD59-A6C34878D82A}">
                    <a16:rowId xmlns:a16="http://schemas.microsoft.com/office/drawing/2014/main" val="10000"/>
                  </a:ext>
                </a:extLst>
              </a:tr>
              <a:tr h="541450">
                <a:tc>
                  <a:txBody>
                    <a:bodyPr/>
                    <a:lstStyle/>
                    <a:p>
                      <a:pPr marL="0" marR="0" lvl="0" indent="0" algn="l" rtl="0">
                        <a:lnSpc>
                          <a:spcPct val="150000"/>
                        </a:lnSpc>
                        <a:spcBef>
                          <a:spcPts val="0"/>
                        </a:spcBef>
                        <a:spcAft>
                          <a:spcPts val="0"/>
                        </a:spcAft>
                        <a:buClr>
                          <a:schemeClr val="dk1"/>
                        </a:buClr>
                        <a:buSzPts val="2400"/>
                        <a:buFont typeface="Calibri"/>
                        <a:buNone/>
                      </a:pPr>
                      <a:r>
                        <a:rPr lang="en-IN" sz="2400" u="none" strike="noStrike" cap="none" dirty="0"/>
                        <a:t>1</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000000"/>
                        </a:buClr>
                        <a:buSzPts val="2400"/>
                        <a:buFont typeface="Arial"/>
                        <a:buNone/>
                      </a:pPr>
                      <a:r>
                        <a:rPr lang="en-IN" sz="2400" u="none" strike="noStrike" cap="none" dirty="0"/>
                        <a:t>19ETCS002083</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chemeClr val="dk1"/>
                        </a:buClr>
                        <a:buSzPts val="2400"/>
                        <a:buFont typeface="Calibri"/>
                        <a:buNone/>
                      </a:pPr>
                      <a:r>
                        <a:rPr lang="en-IN" sz="2400" b="0" i="0" u="none" strike="noStrike" cap="none" dirty="0">
                          <a:solidFill>
                            <a:srgbClr val="000000"/>
                          </a:solidFill>
                          <a:latin typeface="Calibri"/>
                          <a:ea typeface="Calibri"/>
                          <a:cs typeface="Calibri"/>
                          <a:sym typeface="Calibri"/>
                        </a:rPr>
                        <a:t>Pasupuleti Rohithsaidatta</a:t>
                      </a:r>
                      <a:endParaRPr sz="2400" b="0" i="0" u="none" strike="noStrike" cap="none" dirty="0">
                        <a:solidFill>
                          <a:srgbClr val="000000"/>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541450">
                <a:tc>
                  <a:txBody>
                    <a:bodyPr/>
                    <a:lstStyle/>
                    <a:p>
                      <a:pPr marL="0" marR="0" lvl="0" indent="0" algn="l" rtl="0">
                        <a:lnSpc>
                          <a:spcPct val="150000"/>
                        </a:lnSpc>
                        <a:spcBef>
                          <a:spcPts val="0"/>
                        </a:spcBef>
                        <a:spcAft>
                          <a:spcPts val="0"/>
                        </a:spcAft>
                        <a:buClr>
                          <a:schemeClr val="dk1"/>
                        </a:buClr>
                        <a:buSzPts val="2400"/>
                        <a:buFont typeface="Calibri"/>
                        <a:buNone/>
                      </a:pPr>
                      <a:r>
                        <a:rPr lang="en-IN" sz="2400" u="none" strike="noStrike" cap="none" dirty="0"/>
                        <a:t>2</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000000"/>
                        </a:buClr>
                        <a:buSzPts val="2400"/>
                        <a:buFont typeface="Arial"/>
                        <a:buNone/>
                      </a:pPr>
                      <a:r>
                        <a:rPr lang="en-IN" sz="2400" u="none" strike="noStrike" cap="none" dirty="0"/>
                        <a:t>19ETCS002152</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chemeClr val="dk1"/>
                        </a:buClr>
                        <a:buSzPts val="2400"/>
                        <a:buFont typeface="Calibri"/>
                        <a:buNone/>
                      </a:pPr>
                      <a:r>
                        <a:rPr lang="en-IN" sz="2400" b="0" i="0" u="none" strike="noStrike" cap="none" dirty="0">
                          <a:solidFill>
                            <a:srgbClr val="000000"/>
                          </a:solidFill>
                          <a:latin typeface="Calibri"/>
                          <a:ea typeface="Calibri"/>
                          <a:cs typeface="Calibri"/>
                          <a:sym typeface="Calibri"/>
                        </a:rPr>
                        <a:t>Rakesh </a:t>
                      </a:r>
                      <a:r>
                        <a:rPr lang="en-IN" sz="2400" b="0" i="0" u="none" strike="noStrike" cap="none" dirty="0" err="1">
                          <a:solidFill>
                            <a:srgbClr val="000000"/>
                          </a:solidFill>
                          <a:latin typeface="Calibri"/>
                          <a:ea typeface="Calibri"/>
                          <a:cs typeface="Calibri"/>
                          <a:sym typeface="Calibri"/>
                        </a:rPr>
                        <a:t>kumar</a:t>
                      </a:r>
                      <a:r>
                        <a:rPr lang="en-IN" sz="2400" b="0" i="0" u="none" strike="noStrike" cap="none" dirty="0">
                          <a:solidFill>
                            <a:srgbClr val="000000"/>
                          </a:solidFill>
                          <a:latin typeface="Calibri"/>
                          <a:ea typeface="Calibri"/>
                          <a:cs typeface="Calibri"/>
                          <a:sym typeface="Calibri"/>
                        </a:rPr>
                        <a:t> </a:t>
                      </a:r>
                      <a:endParaRPr sz="2400" b="0" i="0" u="none" strike="noStrike" cap="none" dirty="0">
                        <a:solidFill>
                          <a:srgbClr val="000000"/>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2885100068"/>
                  </a:ext>
                </a:extLst>
              </a:tr>
              <a:tr h="465000">
                <a:tc>
                  <a:txBody>
                    <a:bodyPr/>
                    <a:lstStyle/>
                    <a:p>
                      <a:pPr marL="0" marR="0" lvl="0" indent="0" algn="l" rtl="0">
                        <a:lnSpc>
                          <a:spcPct val="150000"/>
                        </a:lnSpc>
                        <a:spcBef>
                          <a:spcPts val="0"/>
                        </a:spcBef>
                        <a:spcAft>
                          <a:spcPts val="0"/>
                        </a:spcAft>
                        <a:buClr>
                          <a:schemeClr val="dk1"/>
                        </a:buClr>
                        <a:buSzPts val="2400"/>
                        <a:buFont typeface="Calibri"/>
                        <a:buNone/>
                      </a:pPr>
                      <a:r>
                        <a:rPr lang="en-IN" sz="2400" u="none" strike="noStrike" cap="none" dirty="0"/>
                        <a:t>3</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000000"/>
                        </a:buClr>
                        <a:buSzPts val="2400"/>
                        <a:buFont typeface="Arial"/>
                        <a:buNone/>
                      </a:pPr>
                      <a:r>
                        <a:rPr lang="en-IN" sz="2400" u="none" strike="noStrike" cap="none" dirty="0"/>
                        <a:t>19ETCS002098</a:t>
                      </a:r>
                      <a:endParaRPr sz="2400" u="none" strike="noStrike" cap="none" dirty="0"/>
                    </a:p>
                  </a:txBody>
                  <a:tcPr marL="91450" marR="91450" marT="45725" marB="45725"/>
                </a:tc>
                <a:tc>
                  <a:txBody>
                    <a:bodyPr/>
                    <a:lstStyle/>
                    <a:p>
                      <a:pPr marL="0" marR="0" lvl="0" indent="0" algn="l" defTabSz="914400" rtl="0" eaLnBrk="1" fontAlgn="auto" latinLnBrk="0" hangingPunct="1">
                        <a:lnSpc>
                          <a:spcPct val="150000"/>
                        </a:lnSpc>
                        <a:spcBef>
                          <a:spcPts val="0"/>
                        </a:spcBef>
                        <a:spcAft>
                          <a:spcPts val="0"/>
                        </a:spcAft>
                        <a:buClr>
                          <a:schemeClr val="dk1"/>
                        </a:buClr>
                        <a:buSzPts val="2400"/>
                        <a:buFont typeface="Calibri"/>
                        <a:buNone/>
                        <a:tabLst/>
                        <a:defRPr/>
                      </a:pPr>
                      <a:r>
                        <a:rPr lang="en-IN" sz="2400" b="0" i="0" u="none" strike="noStrike" cap="none" dirty="0" err="1">
                          <a:solidFill>
                            <a:srgbClr val="000000"/>
                          </a:solidFill>
                          <a:latin typeface="Calibri"/>
                          <a:ea typeface="Calibri"/>
                          <a:cs typeface="Calibri"/>
                          <a:sym typeface="Calibri"/>
                        </a:rPr>
                        <a:t>Rakshith</a:t>
                      </a:r>
                      <a:endParaRPr lang="en-IN" sz="2400" b="0" i="0" u="none" strike="noStrike" cap="none" dirty="0">
                        <a:solidFill>
                          <a:srgbClr val="000000"/>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465000">
                <a:tc>
                  <a:txBody>
                    <a:bodyPr/>
                    <a:lstStyle/>
                    <a:p>
                      <a:pPr marL="0" marR="0" lvl="0" indent="0" algn="l" rtl="0">
                        <a:lnSpc>
                          <a:spcPct val="150000"/>
                        </a:lnSpc>
                        <a:spcBef>
                          <a:spcPts val="0"/>
                        </a:spcBef>
                        <a:spcAft>
                          <a:spcPts val="0"/>
                        </a:spcAft>
                        <a:buClr>
                          <a:schemeClr val="dk1"/>
                        </a:buClr>
                        <a:buSzPts val="2400"/>
                        <a:buFont typeface="Calibri"/>
                        <a:buNone/>
                      </a:pPr>
                      <a:r>
                        <a:rPr lang="en-IN" sz="2400" u="none" strike="noStrike" cap="none" dirty="0"/>
                        <a:t>4</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000000"/>
                        </a:buClr>
                        <a:buSzPts val="2400"/>
                        <a:buFont typeface="Arial"/>
                        <a:buNone/>
                      </a:pPr>
                      <a:r>
                        <a:rPr lang="en-IN" sz="2400" u="none" strike="noStrike" cap="none" dirty="0"/>
                        <a:t>19ETCS002066</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chemeClr val="dk1"/>
                        </a:buClr>
                        <a:buSzPts val="2400"/>
                        <a:buFont typeface="Calibri"/>
                        <a:buNone/>
                      </a:pPr>
                      <a:r>
                        <a:rPr lang="en-IN" sz="2400" b="0" i="0" u="none" strike="noStrike" cap="none" dirty="0" err="1">
                          <a:solidFill>
                            <a:srgbClr val="000000"/>
                          </a:solidFill>
                          <a:latin typeface="Calibri"/>
                          <a:ea typeface="Calibri"/>
                          <a:cs typeface="Calibri"/>
                          <a:sym typeface="Calibri"/>
                        </a:rPr>
                        <a:t>Jayendra</a:t>
                      </a:r>
                      <a:endParaRPr sz="2400" b="0" i="0" u="none" strike="noStrike" cap="none" dirty="0">
                        <a:solidFill>
                          <a:srgbClr val="000000"/>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687650">
                <a:tc>
                  <a:txBody>
                    <a:bodyPr/>
                    <a:lstStyle/>
                    <a:p>
                      <a:pPr marL="0" marR="0" lvl="0" indent="0" algn="l" rtl="0">
                        <a:lnSpc>
                          <a:spcPct val="150000"/>
                        </a:lnSpc>
                        <a:spcBef>
                          <a:spcPts val="0"/>
                        </a:spcBef>
                        <a:spcAft>
                          <a:spcPts val="0"/>
                        </a:spcAft>
                        <a:buClr>
                          <a:schemeClr val="dk1"/>
                        </a:buClr>
                        <a:buSzPts val="2400"/>
                        <a:buFont typeface="Calibri"/>
                        <a:buNone/>
                      </a:pPr>
                      <a:r>
                        <a:rPr lang="en-IN" sz="2400" u="none" strike="noStrike" cap="none" dirty="0"/>
                        <a:t>5</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000000"/>
                        </a:buClr>
                        <a:buSzPts val="2400"/>
                        <a:buFont typeface="Arial"/>
                        <a:buNone/>
                      </a:pPr>
                      <a:r>
                        <a:rPr lang="en-IN" sz="2400" u="none" strike="noStrike" cap="none" dirty="0"/>
                        <a:t>19ETCS002081</a:t>
                      </a:r>
                      <a:endParaRPr sz="2400" u="none" strike="noStrike" cap="none" dirty="0"/>
                    </a:p>
                  </a:txBody>
                  <a:tcPr marL="91450" marR="91450" marT="45725" marB="45725"/>
                </a:tc>
                <a:tc>
                  <a:txBody>
                    <a:bodyPr/>
                    <a:lstStyle/>
                    <a:p>
                      <a:pPr marL="0" marR="0" lvl="0" indent="0" algn="l" rtl="0">
                        <a:lnSpc>
                          <a:spcPct val="150000"/>
                        </a:lnSpc>
                        <a:spcBef>
                          <a:spcPts val="0"/>
                        </a:spcBef>
                        <a:spcAft>
                          <a:spcPts val="0"/>
                        </a:spcAft>
                        <a:buClr>
                          <a:schemeClr val="dk1"/>
                        </a:buClr>
                        <a:buSzPts val="2400"/>
                        <a:buFont typeface="Calibri"/>
                        <a:buNone/>
                      </a:pPr>
                      <a:r>
                        <a:rPr lang="en-IN" sz="2400" b="0" i="0" u="none" strike="noStrike" cap="none" dirty="0" err="1">
                          <a:solidFill>
                            <a:srgbClr val="000000"/>
                          </a:solidFill>
                          <a:latin typeface="Calibri"/>
                          <a:ea typeface="Calibri"/>
                          <a:cs typeface="Calibri"/>
                          <a:sym typeface="Calibri"/>
                        </a:rPr>
                        <a:t>Nithin</a:t>
                      </a:r>
                      <a:r>
                        <a:rPr lang="en-IN" sz="2400" b="0" i="0" u="none" strike="noStrike" cap="none" dirty="0">
                          <a:solidFill>
                            <a:srgbClr val="000000"/>
                          </a:solidFill>
                          <a:latin typeface="Calibri"/>
                          <a:ea typeface="Calibri"/>
                          <a:cs typeface="Calibri"/>
                          <a:sym typeface="Calibri"/>
                        </a:rPr>
                        <a:t> Krishna </a:t>
                      </a:r>
                      <a:endParaRPr sz="2400" b="0" i="0" u="none" strike="noStrike" cap="none" dirty="0">
                        <a:solidFill>
                          <a:srgbClr val="000000"/>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77A4-46CB-5B10-E7E7-8D1388F0BA35}"/>
              </a:ext>
            </a:extLst>
          </p:cNvPr>
          <p:cNvSpPr>
            <a:spLocks noGrp="1"/>
          </p:cNvSpPr>
          <p:nvPr>
            <p:ph type="title"/>
          </p:nvPr>
        </p:nvSpPr>
        <p:spPr/>
        <p:txBody>
          <a:bodyPr/>
          <a:lstStyle/>
          <a:p>
            <a:r>
              <a:rPr lang="en-IN" dirty="0">
                <a:solidFill>
                  <a:srgbClr val="FF0000"/>
                </a:solidFill>
              </a:rPr>
              <a:t>Technologies used</a:t>
            </a:r>
          </a:p>
        </p:txBody>
      </p:sp>
      <p:sp>
        <p:nvSpPr>
          <p:cNvPr id="3" name="Text Placeholder 2">
            <a:extLst>
              <a:ext uri="{FF2B5EF4-FFF2-40B4-BE49-F238E27FC236}">
                <a16:creationId xmlns:a16="http://schemas.microsoft.com/office/drawing/2014/main" id="{CC874D02-DF74-D9D1-2562-34661502AED2}"/>
              </a:ext>
            </a:extLst>
          </p:cNvPr>
          <p:cNvSpPr>
            <a:spLocks noGrp="1"/>
          </p:cNvSpPr>
          <p:nvPr>
            <p:ph type="body" idx="1"/>
          </p:nvPr>
        </p:nvSpPr>
        <p:spPr>
          <a:xfrm>
            <a:off x="495300" y="934949"/>
            <a:ext cx="8915400" cy="5191216"/>
          </a:xfrm>
        </p:spPr>
        <p:txBody>
          <a:bodyPr/>
          <a:lstStyle/>
          <a:p>
            <a:pPr>
              <a:buFont typeface="Wingdings" panose="05000000000000000000" pitchFamily="2" charset="2"/>
              <a:buChar char="§"/>
            </a:pPr>
            <a:r>
              <a:rPr lang="en-IN" sz="2800" b="1" i="0" u="none" strike="noStrike" baseline="0" dirty="0">
                <a:solidFill>
                  <a:srgbClr val="000000"/>
                </a:solidFill>
                <a:latin typeface="Calibri" panose="020F0502020204030204" pitchFamily="34" charset="0"/>
              </a:rPr>
              <a:t>Front End Technology </a:t>
            </a:r>
          </a:p>
          <a:p>
            <a:pPr>
              <a:buFont typeface="Arial" panose="020B0604020202020204" pitchFamily="34" charset="0"/>
              <a:buChar char="•"/>
            </a:pPr>
            <a:r>
              <a:rPr lang="en-IN"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 Microsoft .NET Framework </a:t>
            </a:r>
          </a:p>
          <a:p>
            <a:pPr>
              <a:buFont typeface="Arial" panose="020B0604020202020204" pitchFamily="34" charset="0"/>
              <a:buChar char="•"/>
            </a:pPr>
            <a:r>
              <a:rPr lang="en-IN"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.NET Framework Class Library </a:t>
            </a:r>
            <a:endParaRPr lang="en-IN" sz="2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Windows GUI applications (Windows Forms). </a:t>
            </a:r>
          </a:p>
          <a:p>
            <a:pPr>
              <a:buFont typeface="Arial" panose="020B0604020202020204" pitchFamily="34" charset="0"/>
              <a:buChar char="•"/>
            </a:pPr>
            <a:r>
              <a:rPr lang="en-U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Client Application Development</a:t>
            </a:r>
            <a:endParaRPr lang="en-IN"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Server Application Development</a:t>
            </a:r>
            <a:endParaRPr lang="en-US"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ASP.NET applications. </a:t>
            </a:r>
          </a:p>
          <a:p>
            <a:pPr>
              <a:buFont typeface="Arial" panose="020B0604020202020204" pitchFamily="34" charset="0"/>
              <a:buChar char="•"/>
            </a:pPr>
            <a:r>
              <a:rPr lang="en-IN"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XML Web services. </a:t>
            </a:r>
          </a:p>
          <a:p>
            <a:pPr>
              <a:buFont typeface="Arial" panose="020B0604020202020204" pitchFamily="34" charset="0"/>
              <a:buChar char="•"/>
            </a:pPr>
            <a:r>
              <a:rPr lang="en-IN"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Windows services. </a:t>
            </a:r>
          </a:p>
          <a:p>
            <a:pPr marL="25400" indent="0">
              <a:buNone/>
            </a:pPr>
            <a:endParaRPr lang="en-IN" dirty="0"/>
          </a:p>
        </p:txBody>
      </p:sp>
    </p:spTree>
    <p:extLst>
      <p:ext uri="{BB962C8B-B14F-4D97-AF65-F5344CB8AC3E}">
        <p14:creationId xmlns:p14="http://schemas.microsoft.com/office/powerpoint/2010/main" val="57825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D50082-BA75-F738-623B-06E736599A5B}"/>
              </a:ext>
            </a:extLst>
          </p:cNvPr>
          <p:cNvSpPr>
            <a:spLocks noGrp="1"/>
          </p:cNvSpPr>
          <p:nvPr>
            <p:ph type="body" idx="1"/>
          </p:nvPr>
        </p:nvSpPr>
        <p:spPr>
          <a:xfrm>
            <a:off x="495299" y="694765"/>
            <a:ext cx="9141759" cy="5455023"/>
          </a:xfrm>
        </p:spPr>
        <p:txBody>
          <a:bodyPr/>
          <a:lstStyle/>
          <a:p>
            <a:pPr>
              <a:buFont typeface="Wingdings" panose="05000000000000000000" pitchFamily="2" charset="2"/>
              <a:buChar char="§"/>
            </a:pPr>
            <a:r>
              <a:rPr lang="en-IN" sz="2800" b="1" dirty="0"/>
              <a:t>BACK END TECHNOLOGY </a:t>
            </a:r>
          </a:p>
          <a:p>
            <a:r>
              <a:rPr lang="en-IN" sz="3600" dirty="0"/>
              <a:t> </a:t>
            </a:r>
            <a:r>
              <a:rPr lang="en-IN" sz="2800" dirty="0"/>
              <a:t>Client/Server</a:t>
            </a:r>
          </a:p>
          <a:p>
            <a:r>
              <a:rPr lang="en-IN" sz="2800" dirty="0"/>
              <a:t>Microsoft SQL Server</a:t>
            </a:r>
          </a:p>
          <a:p>
            <a:r>
              <a:rPr lang="en-IN" sz="2800" dirty="0"/>
              <a:t>Structured Query Language (SQL)</a:t>
            </a:r>
          </a:p>
          <a:p>
            <a:endParaRPr lang="en-IN" dirty="0"/>
          </a:p>
        </p:txBody>
      </p:sp>
      <p:pic>
        <p:nvPicPr>
          <p:cNvPr id="1026" name="Picture 2" descr="SQL Server solutions - QUBARK">
            <a:extLst>
              <a:ext uri="{FF2B5EF4-FFF2-40B4-BE49-F238E27FC236}">
                <a16:creationId xmlns:a16="http://schemas.microsoft.com/office/drawing/2014/main" id="{16CA4DB5-3B21-87A3-BFB4-8CDFFFDDB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554" y="4462606"/>
            <a:ext cx="2833688" cy="2122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9971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B3F7-208A-C2D5-2D2B-2B6F8E372095}"/>
              </a:ext>
            </a:extLst>
          </p:cNvPr>
          <p:cNvSpPr>
            <a:spLocks noGrp="1"/>
          </p:cNvSpPr>
          <p:nvPr>
            <p:ph type="title"/>
          </p:nvPr>
        </p:nvSpPr>
        <p:spPr/>
        <p:txBody>
          <a:bodyPr/>
          <a:lstStyle/>
          <a:p>
            <a:r>
              <a:rPr lang="en-IN" sz="3200" b="1" dirty="0"/>
              <a:t>RESULTS  </a:t>
            </a:r>
          </a:p>
        </p:txBody>
      </p:sp>
      <p:sp>
        <p:nvSpPr>
          <p:cNvPr id="3" name="Text Placeholder 2">
            <a:extLst>
              <a:ext uri="{FF2B5EF4-FFF2-40B4-BE49-F238E27FC236}">
                <a16:creationId xmlns:a16="http://schemas.microsoft.com/office/drawing/2014/main" id="{274BFFF9-EFBB-1ED7-E744-2B15A74DAECD}"/>
              </a:ext>
            </a:extLst>
          </p:cNvPr>
          <p:cNvSpPr>
            <a:spLocks noGrp="1"/>
          </p:cNvSpPr>
          <p:nvPr>
            <p:ph type="body" idx="1"/>
          </p:nvPr>
        </p:nvSpPr>
        <p:spPr/>
        <p:txBody>
          <a:bodyPr/>
          <a:lstStyle/>
          <a:p>
            <a:r>
              <a:rPr lang="en-IN" dirty="0"/>
              <a:t> </a:t>
            </a:r>
          </a:p>
        </p:txBody>
      </p:sp>
      <p:pic>
        <p:nvPicPr>
          <p:cNvPr id="7" name="Picture 6">
            <a:extLst>
              <a:ext uri="{FF2B5EF4-FFF2-40B4-BE49-F238E27FC236}">
                <a16:creationId xmlns:a16="http://schemas.microsoft.com/office/drawing/2014/main" id="{F0551005-4BE3-92C8-3241-9AD5249C01A8}"/>
              </a:ext>
            </a:extLst>
          </p:cNvPr>
          <p:cNvPicPr>
            <a:picLocks noChangeAspect="1"/>
          </p:cNvPicPr>
          <p:nvPr/>
        </p:nvPicPr>
        <p:blipFill>
          <a:blip r:embed="rId2"/>
          <a:stretch>
            <a:fillRect/>
          </a:stretch>
        </p:blipFill>
        <p:spPr>
          <a:xfrm>
            <a:off x="582447" y="1259482"/>
            <a:ext cx="9072541" cy="4866682"/>
          </a:xfrm>
          <a:prstGeom prst="rect">
            <a:avLst/>
          </a:prstGeom>
        </p:spPr>
      </p:pic>
    </p:spTree>
    <p:extLst>
      <p:ext uri="{BB962C8B-B14F-4D97-AF65-F5344CB8AC3E}">
        <p14:creationId xmlns:p14="http://schemas.microsoft.com/office/powerpoint/2010/main" val="2199827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B479-7421-AAC4-A8BB-73FC86E4FB5C}"/>
              </a:ext>
            </a:extLst>
          </p:cNvPr>
          <p:cNvSpPr>
            <a:spLocks noGrp="1"/>
          </p:cNvSpPr>
          <p:nvPr>
            <p:ph type="title"/>
          </p:nvPr>
        </p:nvSpPr>
        <p:spPr/>
        <p:txBody>
          <a:bodyPr/>
          <a:lstStyle/>
          <a:p>
            <a:r>
              <a:rPr lang="en-IN" sz="4400" b="1" dirty="0"/>
              <a:t>RESULTS</a:t>
            </a:r>
            <a:r>
              <a:rPr lang="en-IN" dirty="0"/>
              <a:t> </a:t>
            </a:r>
          </a:p>
        </p:txBody>
      </p:sp>
      <p:sp>
        <p:nvSpPr>
          <p:cNvPr id="3" name="Text Placeholder 2">
            <a:extLst>
              <a:ext uri="{FF2B5EF4-FFF2-40B4-BE49-F238E27FC236}">
                <a16:creationId xmlns:a16="http://schemas.microsoft.com/office/drawing/2014/main" id="{707478DB-D399-D33A-372E-662DF26F105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4F87259-2BC8-B47B-C833-5C537EAB1C20}"/>
              </a:ext>
            </a:extLst>
          </p:cNvPr>
          <p:cNvPicPr>
            <a:picLocks noChangeAspect="1"/>
          </p:cNvPicPr>
          <p:nvPr/>
        </p:nvPicPr>
        <p:blipFill>
          <a:blip r:embed="rId2"/>
          <a:stretch>
            <a:fillRect/>
          </a:stretch>
        </p:blipFill>
        <p:spPr>
          <a:xfrm>
            <a:off x="553549" y="1183340"/>
            <a:ext cx="9326207" cy="4760477"/>
          </a:xfrm>
          <a:prstGeom prst="rect">
            <a:avLst/>
          </a:prstGeom>
        </p:spPr>
      </p:pic>
    </p:spTree>
    <p:extLst>
      <p:ext uri="{BB962C8B-B14F-4D97-AF65-F5344CB8AC3E}">
        <p14:creationId xmlns:p14="http://schemas.microsoft.com/office/powerpoint/2010/main" val="685988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11E2-EC0B-7652-7496-6FC334E3EFA6}"/>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0542BDA0-3C85-00E9-F4E2-080C878EF1D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409D024-B1AE-B8A7-8211-1867018AA669}"/>
              </a:ext>
            </a:extLst>
          </p:cNvPr>
          <p:cNvPicPr>
            <a:picLocks noChangeAspect="1"/>
          </p:cNvPicPr>
          <p:nvPr/>
        </p:nvPicPr>
        <p:blipFill>
          <a:blip r:embed="rId2"/>
          <a:stretch>
            <a:fillRect/>
          </a:stretch>
        </p:blipFill>
        <p:spPr>
          <a:xfrm>
            <a:off x="330368" y="1335740"/>
            <a:ext cx="9396337" cy="4445579"/>
          </a:xfrm>
          <a:prstGeom prst="rect">
            <a:avLst/>
          </a:prstGeom>
        </p:spPr>
      </p:pic>
    </p:spTree>
    <p:extLst>
      <p:ext uri="{BB962C8B-B14F-4D97-AF65-F5344CB8AC3E}">
        <p14:creationId xmlns:p14="http://schemas.microsoft.com/office/powerpoint/2010/main" val="1661997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1042-FAAB-9416-FEA0-078F295175A8}"/>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2CF63AA4-F311-9342-C57E-AC6340FA8FF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18B169F-4D06-C2E6-22A9-F2181377EE98}"/>
              </a:ext>
            </a:extLst>
          </p:cNvPr>
          <p:cNvPicPr>
            <a:picLocks noChangeAspect="1"/>
          </p:cNvPicPr>
          <p:nvPr/>
        </p:nvPicPr>
        <p:blipFill>
          <a:blip r:embed="rId2"/>
          <a:stretch>
            <a:fillRect/>
          </a:stretch>
        </p:blipFill>
        <p:spPr>
          <a:xfrm>
            <a:off x="432547" y="1259543"/>
            <a:ext cx="9070041" cy="4796431"/>
          </a:xfrm>
          <a:prstGeom prst="rect">
            <a:avLst/>
          </a:prstGeom>
        </p:spPr>
      </p:pic>
    </p:spTree>
    <p:extLst>
      <p:ext uri="{BB962C8B-B14F-4D97-AF65-F5344CB8AC3E}">
        <p14:creationId xmlns:p14="http://schemas.microsoft.com/office/powerpoint/2010/main" val="488277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1F4C-3326-362D-344D-9A5E55330155}"/>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45F3F44D-63E6-0518-9A01-22C70496AFE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885EF04-DE91-44A9-B45E-9D5628083770}"/>
              </a:ext>
            </a:extLst>
          </p:cNvPr>
          <p:cNvPicPr>
            <a:picLocks noChangeAspect="1"/>
          </p:cNvPicPr>
          <p:nvPr/>
        </p:nvPicPr>
        <p:blipFill>
          <a:blip r:embed="rId2"/>
          <a:stretch>
            <a:fillRect/>
          </a:stretch>
        </p:blipFill>
        <p:spPr>
          <a:xfrm>
            <a:off x="495300" y="1342074"/>
            <a:ext cx="9187552" cy="4682207"/>
          </a:xfrm>
          <a:prstGeom prst="rect">
            <a:avLst/>
          </a:prstGeom>
        </p:spPr>
      </p:pic>
    </p:spTree>
    <p:extLst>
      <p:ext uri="{BB962C8B-B14F-4D97-AF65-F5344CB8AC3E}">
        <p14:creationId xmlns:p14="http://schemas.microsoft.com/office/powerpoint/2010/main" val="3741022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AB0C-9073-543C-DBD4-B9980D4AF79D}"/>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312A6B80-CD3D-9302-1B1B-941A14A0A84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927CAB-ECF4-E287-6AA8-08549A9466CD}"/>
              </a:ext>
            </a:extLst>
          </p:cNvPr>
          <p:cNvPicPr>
            <a:picLocks noChangeAspect="1"/>
          </p:cNvPicPr>
          <p:nvPr/>
        </p:nvPicPr>
        <p:blipFill>
          <a:blip r:embed="rId2"/>
          <a:stretch>
            <a:fillRect/>
          </a:stretch>
        </p:blipFill>
        <p:spPr>
          <a:xfrm>
            <a:off x="363254" y="1238344"/>
            <a:ext cx="9179491" cy="5043238"/>
          </a:xfrm>
          <a:prstGeom prst="rect">
            <a:avLst/>
          </a:prstGeom>
        </p:spPr>
      </p:pic>
    </p:spTree>
    <p:extLst>
      <p:ext uri="{BB962C8B-B14F-4D97-AF65-F5344CB8AC3E}">
        <p14:creationId xmlns:p14="http://schemas.microsoft.com/office/powerpoint/2010/main" val="3557641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B834-0C00-6D81-F74E-4DCADC7BA1AD}"/>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9262E852-58DE-679D-0D3F-64443D4B550A}"/>
              </a:ext>
            </a:extLst>
          </p:cNvPr>
          <p:cNvSpPr>
            <a:spLocks noGrp="1"/>
          </p:cNvSpPr>
          <p:nvPr>
            <p:ph type="body" idx="1"/>
          </p:nvPr>
        </p:nvSpPr>
        <p:spPr/>
        <p:txBody>
          <a:bodyPr/>
          <a:lstStyle/>
          <a:p>
            <a:pPr marL="25400" indent="0">
              <a:buNone/>
            </a:pPr>
            <a:r>
              <a:rPr lang="en-IN" dirty="0"/>
              <a:t> </a:t>
            </a:r>
          </a:p>
        </p:txBody>
      </p:sp>
      <p:pic>
        <p:nvPicPr>
          <p:cNvPr id="5" name="Picture 4">
            <a:extLst>
              <a:ext uri="{FF2B5EF4-FFF2-40B4-BE49-F238E27FC236}">
                <a16:creationId xmlns:a16="http://schemas.microsoft.com/office/drawing/2014/main" id="{86A7CB57-EEA3-19BC-84D2-7D104C62F3F9}"/>
              </a:ext>
            </a:extLst>
          </p:cNvPr>
          <p:cNvPicPr>
            <a:picLocks noChangeAspect="1"/>
          </p:cNvPicPr>
          <p:nvPr/>
        </p:nvPicPr>
        <p:blipFill>
          <a:blip r:embed="rId2"/>
          <a:stretch>
            <a:fillRect/>
          </a:stretch>
        </p:blipFill>
        <p:spPr>
          <a:xfrm>
            <a:off x="728976" y="1093723"/>
            <a:ext cx="8289518" cy="5300597"/>
          </a:xfrm>
          <a:prstGeom prst="rect">
            <a:avLst/>
          </a:prstGeom>
        </p:spPr>
      </p:pic>
    </p:spTree>
    <p:extLst>
      <p:ext uri="{BB962C8B-B14F-4D97-AF65-F5344CB8AC3E}">
        <p14:creationId xmlns:p14="http://schemas.microsoft.com/office/powerpoint/2010/main" val="267246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6CD2-CCA3-DF67-5FD0-79306AF8CB56}"/>
              </a:ext>
            </a:extLst>
          </p:cNvPr>
          <p:cNvSpPr>
            <a:spLocks noGrp="1"/>
          </p:cNvSpPr>
          <p:nvPr>
            <p:ph type="title"/>
          </p:nvPr>
        </p:nvSpPr>
        <p:spPr/>
        <p:txBody>
          <a:bodyPr/>
          <a:lstStyle/>
          <a:p>
            <a:r>
              <a:rPr lang="en-IN" sz="4400" b="1" dirty="0"/>
              <a:t>RESULTS</a:t>
            </a:r>
            <a:endParaRPr lang="en-IN" b="1" dirty="0"/>
          </a:p>
        </p:txBody>
      </p:sp>
      <p:sp>
        <p:nvSpPr>
          <p:cNvPr id="3" name="Text Placeholder 2">
            <a:extLst>
              <a:ext uri="{FF2B5EF4-FFF2-40B4-BE49-F238E27FC236}">
                <a16:creationId xmlns:a16="http://schemas.microsoft.com/office/drawing/2014/main" id="{300985B5-AE72-3237-8338-19D8A5C8585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4863EFD-C174-F266-CDFC-346725F26605}"/>
              </a:ext>
            </a:extLst>
          </p:cNvPr>
          <p:cNvPicPr>
            <a:picLocks noChangeAspect="1"/>
          </p:cNvPicPr>
          <p:nvPr/>
        </p:nvPicPr>
        <p:blipFill>
          <a:blip r:embed="rId2"/>
          <a:stretch>
            <a:fillRect/>
          </a:stretch>
        </p:blipFill>
        <p:spPr>
          <a:xfrm>
            <a:off x="0" y="1532359"/>
            <a:ext cx="9736248" cy="4661646"/>
          </a:xfrm>
          <a:prstGeom prst="rect">
            <a:avLst/>
          </a:prstGeom>
        </p:spPr>
      </p:pic>
    </p:spTree>
    <p:extLst>
      <p:ext uri="{BB962C8B-B14F-4D97-AF65-F5344CB8AC3E}">
        <p14:creationId xmlns:p14="http://schemas.microsoft.com/office/powerpoint/2010/main" val="68266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495300" y="226554"/>
            <a:ext cx="8915400" cy="63408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a:solidFill>
                  <a:srgbClr val="FF0000"/>
                </a:solidFill>
              </a:rPr>
              <a:t>Outline</a:t>
            </a:r>
            <a:endParaRPr/>
          </a:p>
        </p:txBody>
      </p:sp>
      <p:sp>
        <p:nvSpPr>
          <p:cNvPr id="107" name="Google Shape;107;p3"/>
          <p:cNvSpPr txBox="1">
            <a:spLocks noGrp="1"/>
          </p:cNvSpPr>
          <p:nvPr>
            <p:ph type="body" idx="1"/>
          </p:nvPr>
        </p:nvSpPr>
        <p:spPr>
          <a:xfrm>
            <a:off x="776536" y="884678"/>
            <a:ext cx="8915400" cy="5447631"/>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chemeClr val="dk1"/>
              </a:buClr>
              <a:buSzPts val="2800"/>
              <a:buChar char="•"/>
            </a:pPr>
            <a:r>
              <a:rPr lang="en-US" sz="2800" dirty="0"/>
              <a:t>Title and Aim</a:t>
            </a:r>
            <a:endParaRPr sz="2800" dirty="0"/>
          </a:p>
          <a:p>
            <a:pPr marL="457200" lvl="0" indent="-457200" algn="l" rtl="0">
              <a:lnSpc>
                <a:spcPct val="100000"/>
              </a:lnSpc>
              <a:spcBef>
                <a:spcPts val="560"/>
              </a:spcBef>
              <a:spcAft>
                <a:spcPts val="0"/>
              </a:spcAft>
              <a:buClr>
                <a:schemeClr val="dk1"/>
              </a:buClr>
              <a:buSzPts val="2800"/>
              <a:buChar char="•"/>
            </a:pPr>
            <a:r>
              <a:rPr lang="en-US" sz="2800" dirty="0"/>
              <a:t>Objectives</a:t>
            </a:r>
            <a:endParaRPr sz="2800" dirty="0"/>
          </a:p>
          <a:p>
            <a:pPr marL="457200" lvl="0" indent="-457200" algn="l" rtl="0">
              <a:lnSpc>
                <a:spcPct val="100000"/>
              </a:lnSpc>
              <a:spcBef>
                <a:spcPts val="560"/>
              </a:spcBef>
              <a:spcAft>
                <a:spcPts val="0"/>
              </a:spcAft>
              <a:buClr>
                <a:schemeClr val="dk1"/>
              </a:buClr>
              <a:buSzPts val="2800"/>
              <a:buChar char="•"/>
            </a:pPr>
            <a:r>
              <a:rPr lang="en-US" sz="2800" dirty="0"/>
              <a:t>Modules</a:t>
            </a:r>
          </a:p>
          <a:p>
            <a:pPr marL="457200" lvl="0" indent="-457200" algn="l" rtl="0">
              <a:lnSpc>
                <a:spcPct val="100000"/>
              </a:lnSpc>
              <a:spcBef>
                <a:spcPts val="560"/>
              </a:spcBef>
              <a:spcAft>
                <a:spcPts val="0"/>
              </a:spcAft>
              <a:buClr>
                <a:schemeClr val="dk1"/>
              </a:buClr>
              <a:buSzPts val="2800"/>
              <a:buChar char="•"/>
            </a:pPr>
            <a:r>
              <a:rPr lang="en-US" sz="2800" dirty="0"/>
              <a:t>Design</a:t>
            </a:r>
          </a:p>
          <a:p>
            <a:pPr marL="457200" lvl="0" indent="-457200" algn="l" rtl="0">
              <a:lnSpc>
                <a:spcPct val="100000"/>
              </a:lnSpc>
              <a:spcBef>
                <a:spcPts val="560"/>
              </a:spcBef>
              <a:spcAft>
                <a:spcPts val="0"/>
              </a:spcAft>
              <a:buClr>
                <a:schemeClr val="dk1"/>
              </a:buClr>
              <a:buSzPts val="2800"/>
              <a:buChar char="•"/>
            </a:pPr>
            <a:r>
              <a:rPr lang="en-US" sz="2800" dirty="0"/>
              <a:t>Features and technology used</a:t>
            </a:r>
            <a:endParaRPr dirty="0"/>
          </a:p>
          <a:p>
            <a:pPr marL="457200" lvl="0" indent="-457200" algn="l" rtl="0">
              <a:lnSpc>
                <a:spcPct val="100000"/>
              </a:lnSpc>
              <a:spcBef>
                <a:spcPts val="560"/>
              </a:spcBef>
              <a:spcAft>
                <a:spcPts val="0"/>
              </a:spcAft>
              <a:buClr>
                <a:schemeClr val="dk1"/>
              </a:buClr>
              <a:buSzPts val="2800"/>
              <a:buChar char="•"/>
            </a:pPr>
            <a:r>
              <a:rPr lang="en-US" sz="2800" dirty="0"/>
              <a:t>Results</a:t>
            </a:r>
            <a:endParaRPr dirty="0"/>
          </a:p>
          <a:p>
            <a:pPr marL="457200" lvl="0" indent="-457200" algn="l" rtl="0">
              <a:lnSpc>
                <a:spcPct val="100000"/>
              </a:lnSpc>
              <a:spcBef>
                <a:spcPts val="560"/>
              </a:spcBef>
              <a:spcAft>
                <a:spcPts val="0"/>
              </a:spcAft>
              <a:buClr>
                <a:schemeClr val="dk1"/>
              </a:buClr>
              <a:buSzPts val="2800"/>
              <a:buChar char="•"/>
            </a:pPr>
            <a:r>
              <a:rPr lang="en-US" sz="2800" dirty="0"/>
              <a:t>Cost Estimation</a:t>
            </a:r>
            <a:endParaRPr dirty="0"/>
          </a:p>
          <a:p>
            <a:pPr marL="457200" lvl="0" indent="-457200" algn="l" rtl="0">
              <a:lnSpc>
                <a:spcPct val="100000"/>
              </a:lnSpc>
              <a:spcBef>
                <a:spcPts val="560"/>
              </a:spcBef>
              <a:spcAft>
                <a:spcPts val="0"/>
              </a:spcAft>
              <a:buClr>
                <a:schemeClr val="dk1"/>
              </a:buClr>
              <a:buSzPts val="2800"/>
              <a:buChar char="•"/>
            </a:pPr>
            <a:r>
              <a:rPr lang="en-US" sz="2800" dirty="0"/>
              <a:t>Gantt Chart</a:t>
            </a:r>
            <a:endParaRPr dirty="0"/>
          </a:p>
          <a:p>
            <a:pPr marL="457200" lvl="0" indent="-457200" algn="l" rtl="0">
              <a:lnSpc>
                <a:spcPct val="100000"/>
              </a:lnSpc>
              <a:spcBef>
                <a:spcPts val="560"/>
              </a:spcBef>
              <a:spcAft>
                <a:spcPts val="0"/>
              </a:spcAft>
              <a:buClr>
                <a:schemeClr val="dk1"/>
              </a:buClr>
              <a:buSzPts val="2800"/>
              <a:buChar char="•"/>
            </a:pPr>
            <a:r>
              <a:rPr lang="en-US" sz="2800" dirty="0"/>
              <a:t>References</a:t>
            </a:r>
            <a:endParaRPr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CEF0-0065-F936-495E-738D3C54D644}"/>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920E018D-BCD8-D685-EFF7-00FEF10C4DA0}"/>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AE312F10-F353-06D9-77CD-71D2E849D502}"/>
              </a:ext>
            </a:extLst>
          </p:cNvPr>
          <p:cNvPicPr>
            <a:picLocks noChangeAspect="1"/>
          </p:cNvPicPr>
          <p:nvPr/>
        </p:nvPicPr>
        <p:blipFill>
          <a:blip r:embed="rId2"/>
          <a:stretch>
            <a:fillRect/>
          </a:stretch>
        </p:blipFill>
        <p:spPr>
          <a:xfrm>
            <a:off x="573740" y="1574410"/>
            <a:ext cx="8915399" cy="5053302"/>
          </a:xfrm>
          <a:prstGeom prst="rect">
            <a:avLst/>
          </a:prstGeom>
        </p:spPr>
      </p:pic>
    </p:spTree>
    <p:extLst>
      <p:ext uri="{BB962C8B-B14F-4D97-AF65-F5344CB8AC3E}">
        <p14:creationId xmlns:p14="http://schemas.microsoft.com/office/powerpoint/2010/main" val="401556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F959-D9F6-93B2-2B0D-7A20E53419D7}"/>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90802C99-DB43-877D-A40D-AB870B63B94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5DC1373-8263-E9C8-7CA4-062A19DBB4BF}"/>
              </a:ext>
            </a:extLst>
          </p:cNvPr>
          <p:cNvPicPr>
            <a:picLocks noChangeAspect="1"/>
          </p:cNvPicPr>
          <p:nvPr/>
        </p:nvPicPr>
        <p:blipFill>
          <a:blip r:embed="rId2"/>
          <a:stretch>
            <a:fillRect/>
          </a:stretch>
        </p:blipFill>
        <p:spPr>
          <a:xfrm>
            <a:off x="495300" y="1417638"/>
            <a:ext cx="8923520" cy="4708526"/>
          </a:xfrm>
          <a:prstGeom prst="rect">
            <a:avLst/>
          </a:prstGeom>
        </p:spPr>
      </p:pic>
    </p:spTree>
    <p:extLst>
      <p:ext uri="{BB962C8B-B14F-4D97-AF65-F5344CB8AC3E}">
        <p14:creationId xmlns:p14="http://schemas.microsoft.com/office/powerpoint/2010/main" val="408869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3BCC-2FFB-A591-F2CA-3B3ACF6C0AA1}"/>
              </a:ext>
            </a:extLst>
          </p:cNvPr>
          <p:cNvSpPr>
            <a:spLocks noGrp="1"/>
          </p:cNvSpPr>
          <p:nvPr>
            <p:ph type="title"/>
          </p:nvPr>
        </p:nvSpPr>
        <p:spPr/>
        <p:txBody>
          <a:bodyPr/>
          <a:lstStyle/>
          <a:p>
            <a:r>
              <a:rPr lang="en-IN" sz="4400" b="1" dirty="0"/>
              <a:t>RESULTS</a:t>
            </a:r>
            <a:endParaRPr lang="en-IN" dirty="0"/>
          </a:p>
        </p:txBody>
      </p:sp>
      <p:sp>
        <p:nvSpPr>
          <p:cNvPr id="3" name="Text Placeholder 2">
            <a:extLst>
              <a:ext uri="{FF2B5EF4-FFF2-40B4-BE49-F238E27FC236}">
                <a16:creationId xmlns:a16="http://schemas.microsoft.com/office/drawing/2014/main" id="{2FF0342B-F2ED-8C73-9CC6-C1A2A8440814}"/>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AEA5270D-3FB1-9B0A-5FF2-26C52F194679}"/>
              </a:ext>
            </a:extLst>
          </p:cNvPr>
          <p:cNvPicPr>
            <a:picLocks noChangeAspect="1"/>
          </p:cNvPicPr>
          <p:nvPr/>
        </p:nvPicPr>
        <p:blipFill>
          <a:blip r:embed="rId2"/>
          <a:stretch>
            <a:fillRect/>
          </a:stretch>
        </p:blipFill>
        <p:spPr>
          <a:xfrm>
            <a:off x="495300" y="932329"/>
            <a:ext cx="9195547" cy="5280213"/>
          </a:xfrm>
          <a:prstGeom prst="rect">
            <a:avLst/>
          </a:prstGeom>
        </p:spPr>
      </p:pic>
    </p:spTree>
    <p:extLst>
      <p:ext uri="{BB962C8B-B14F-4D97-AF65-F5344CB8AC3E}">
        <p14:creationId xmlns:p14="http://schemas.microsoft.com/office/powerpoint/2010/main" val="382562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2"/>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a:solidFill>
                  <a:srgbClr val="FF0000"/>
                </a:solidFill>
              </a:rPr>
              <a:t>Cost Estimation</a:t>
            </a:r>
            <a:endParaRPr/>
          </a:p>
        </p:txBody>
      </p:sp>
      <p:graphicFrame>
        <p:nvGraphicFramePr>
          <p:cNvPr id="156" name="Google Shape;156;p12"/>
          <p:cNvGraphicFramePr/>
          <p:nvPr>
            <p:extLst>
              <p:ext uri="{D42A27DB-BD31-4B8C-83A1-F6EECF244321}">
                <p14:modId xmlns:p14="http://schemas.microsoft.com/office/powerpoint/2010/main" val="1708204364"/>
              </p:ext>
            </p:extLst>
          </p:nvPr>
        </p:nvGraphicFramePr>
        <p:xfrm>
          <a:off x="266502" y="1340768"/>
          <a:ext cx="9145025" cy="1828840"/>
        </p:xfrm>
        <a:graphic>
          <a:graphicData uri="http://schemas.openxmlformats.org/drawingml/2006/table">
            <a:tbl>
              <a:tblPr firstRow="1" bandRow="1">
                <a:noFill/>
                <a:tableStyleId>{4443CAE0-706D-4E9F-9691-F0328206CF46}</a:tableStyleId>
              </a:tblPr>
              <a:tblGrid>
                <a:gridCol w="1082500">
                  <a:extLst>
                    <a:ext uri="{9D8B030D-6E8A-4147-A177-3AD203B41FA5}">
                      <a16:colId xmlns:a16="http://schemas.microsoft.com/office/drawing/2014/main" val="20000"/>
                    </a:ext>
                  </a:extLst>
                </a:gridCol>
                <a:gridCol w="5014175">
                  <a:extLst>
                    <a:ext uri="{9D8B030D-6E8A-4147-A177-3AD203B41FA5}">
                      <a16:colId xmlns:a16="http://schemas.microsoft.com/office/drawing/2014/main" val="20001"/>
                    </a:ext>
                  </a:extLst>
                </a:gridCol>
                <a:gridCol w="30483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S.No.</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Particulars/Components/Devices</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t>Estimated Cost</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1</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dirty="0"/>
                        <a:t>OPEN SOURSE SOFTWARE</a:t>
                      </a:r>
                      <a:endParaRPr sz="2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dirty="0"/>
                        <a:t>FREE</a:t>
                      </a:r>
                      <a:endParaRPr sz="2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t>2</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dirty="0"/>
                        <a:t>LITERATURE SURVEY</a:t>
                      </a:r>
                      <a:endParaRPr sz="2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dirty="0"/>
                        <a:t>FREE</a:t>
                      </a:r>
                      <a:endParaRPr sz="2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lnSpc>
                          <a:spcPct val="100000"/>
                        </a:lnSpc>
                        <a:spcBef>
                          <a:spcPts val="0"/>
                        </a:spcBef>
                        <a:spcAft>
                          <a:spcPts val="0"/>
                        </a:spcAft>
                        <a:buClr>
                          <a:srgbClr val="000000"/>
                        </a:buClr>
                        <a:buSzPts val="2400"/>
                        <a:buFont typeface="Arial"/>
                        <a:buNone/>
                      </a:pPr>
                      <a:r>
                        <a:rPr lang="en-US" sz="2400" b="1" u="none" strike="noStrike" cap="none"/>
                        <a:t>Total:</a:t>
                      </a:r>
                      <a:endParaRPr sz="2400" b="1"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dirty="0"/>
                        <a:t>0</a:t>
                      </a:r>
                      <a:endParaRPr sz="2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7" name="Google Shape;157;p12"/>
          <p:cNvSpPr/>
          <p:nvPr/>
        </p:nvSpPr>
        <p:spPr>
          <a:xfrm>
            <a:off x="494556" y="4653136"/>
            <a:ext cx="834613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0000"/>
                </a:solidFill>
                <a:latin typeface="Calibri"/>
                <a:ea typeface="Calibri"/>
                <a:cs typeface="Calibri"/>
                <a:sym typeface="Calibri"/>
              </a:rPr>
              <a:t>Man hours: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Calibri"/>
                <a:ea typeface="Calibri"/>
                <a:cs typeface="Calibri"/>
                <a:sym typeface="Calibri"/>
              </a:rPr>
              <a:t>Man hours per week (students): </a:t>
            </a:r>
            <a:r>
              <a:rPr lang="en-US" sz="2800" dirty="0">
                <a:latin typeface="Calibri"/>
                <a:ea typeface="Calibri"/>
                <a:cs typeface="Calibri"/>
                <a:sym typeface="Calibri"/>
              </a:rPr>
              <a:t>6*5</a:t>
            </a:r>
            <a:r>
              <a:rPr lang="en-US" sz="2800" b="0" i="0" u="none" strike="noStrike" cap="none" dirty="0">
                <a:solidFill>
                  <a:srgbClr val="000000"/>
                </a:solidFill>
                <a:latin typeface="Calibri"/>
                <a:ea typeface="Calibri"/>
                <a:cs typeface="Calibri"/>
                <a:sym typeface="Calibri"/>
              </a:rPr>
              <a:t> students =</a:t>
            </a:r>
            <a:r>
              <a:rPr lang="en-US" sz="2800" dirty="0">
                <a:latin typeface="Calibri"/>
                <a:ea typeface="Calibri"/>
                <a:cs typeface="Calibri"/>
                <a:sym typeface="Calibri"/>
              </a:rPr>
              <a:t>30</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Calibri"/>
                <a:ea typeface="Calibri"/>
                <a:cs typeface="Calibri"/>
                <a:sym typeface="Calibri"/>
              </a:rPr>
              <a:t>Man hours per week (faculty): 3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459294" y="260648"/>
            <a:ext cx="8915400" cy="56207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dirty="0">
                <a:solidFill>
                  <a:srgbClr val="FF0000"/>
                </a:solidFill>
              </a:rPr>
              <a:t>Gantt Chart</a:t>
            </a:r>
            <a:endParaRPr sz="3200" b="1" dirty="0">
              <a:solidFill>
                <a:srgbClr val="FF0000"/>
              </a:solidFill>
            </a:endParaRPr>
          </a:p>
        </p:txBody>
      </p:sp>
      <p:graphicFrame>
        <p:nvGraphicFramePr>
          <p:cNvPr id="164" name="Google Shape;164;p13"/>
          <p:cNvGraphicFramePr/>
          <p:nvPr/>
        </p:nvGraphicFramePr>
        <p:xfrm>
          <a:off x="645028" y="1052736"/>
          <a:ext cx="8628575" cy="4884490"/>
        </p:xfrm>
        <a:graphic>
          <a:graphicData uri="http://schemas.openxmlformats.org/drawingml/2006/table">
            <a:tbl>
              <a:tblPr>
                <a:noFill/>
                <a:tableStyleId>{5A3CFFDD-F6C6-49E0-B891-155E3E04EBE3}</a:tableStyleId>
              </a:tblPr>
              <a:tblGrid>
                <a:gridCol w="730175">
                  <a:extLst>
                    <a:ext uri="{9D8B030D-6E8A-4147-A177-3AD203B41FA5}">
                      <a16:colId xmlns:a16="http://schemas.microsoft.com/office/drawing/2014/main" val="20000"/>
                    </a:ext>
                  </a:extLst>
                </a:gridCol>
                <a:gridCol w="493650">
                  <a:extLst>
                    <a:ext uri="{9D8B030D-6E8A-4147-A177-3AD203B41FA5}">
                      <a16:colId xmlns:a16="http://schemas.microsoft.com/office/drawing/2014/main" val="20001"/>
                    </a:ext>
                  </a:extLst>
                </a:gridCol>
                <a:gridCol w="493650">
                  <a:extLst>
                    <a:ext uri="{9D8B030D-6E8A-4147-A177-3AD203B41FA5}">
                      <a16:colId xmlns:a16="http://schemas.microsoft.com/office/drawing/2014/main" val="20002"/>
                    </a:ext>
                  </a:extLst>
                </a:gridCol>
                <a:gridCol w="493650">
                  <a:extLst>
                    <a:ext uri="{9D8B030D-6E8A-4147-A177-3AD203B41FA5}">
                      <a16:colId xmlns:a16="http://schemas.microsoft.com/office/drawing/2014/main" val="20003"/>
                    </a:ext>
                  </a:extLst>
                </a:gridCol>
                <a:gridCol w="493650">
                  <a:extLst>
                    <a:ext uri="{9D8B030D-6E8A-4147-A177-3AD203B41FA5}">
                      <a16:colId xmlns:a16="http://schemas.microsoft.com/office/drawing/2014/main" val="20004"/>
                    </a:ext>
                  </a:extLst>
                </a:gridCol>
                <a:gridCol w="493650">
                  <a:extLst>
                    <a:ext uri="{9D8B030D-6E8A-4147-A177-3AD203B41FA5}">
                      <a16:colId xmlns:a16="http://schemas.microsoft.com/office/drawing/2014/main" val="20005"/>
                    </a:ext>
                  </a:extLst>
                </a:gridCol>
                <a:gridCol w="493650">
                  <a:extLst>
                    <a:ext uri="{9D8B030D-6E8A-4147-A177-3AD203B41FA5}">
                      <a16:colId xmlns:a16="http://schemas.microsoft.com/office/drawing/2014/main" val="20006"/>
                    </a:ext>
                  </a:extLst>
                </a:gridCol>
                <a:gridCol w="493650">
                  <a:extLst>
                    <a:ext uri="{9D8B030D-6E8A-4147-A177-3AD203B41FA5}">
                      <a16:colId xmlns:a16="http://schemas.microsoft.com/office/drawing/2014/main" val="20007"/>
                    </a:ext>
                  </a:extLst>
                </a:gridCol>
                <a:gridCol w="493650">
                  <a:extLst>
                    <a:ext uri="{9D8B030D-6E8A-4147-A177-3AD203B41FA5}">
                      <a16:colId xmlns:a16="http://schemas.microsoft.com/office/drawing/2014/main" val="20008"/>
                    </a:ext>
                  </a:extLst>
                </a:gridCol>
                <a:gridCol w="493650">
                  <a:extLst>
                    <a:ext uri="{9D8B030D-6E8A-4147-A177-3AD203B41FA5}">
                      <a16:colId xmlns:a16="http://schemas.microsoft.com/office/drawing/2014/main" val="20009"/>
                    </a:ext>
                  </a:extLst>
                </a:gridCol>
                <a:gridCol w="493650">
                  <a:extLst>
                    <a:ext uri="{9D8B030D-6E8A-4147-A177-3AD203B41FA5}">
                      <a16:colId xmlns:a16="http://schemas.microsoft.com/office/drawing/2014/main" val="20010"/>
                    </a:ext>
                  </a:extLst>
                </a:gridCol>
                <a:gridCol w="493650">
                  <a:extLst>
                    <a:ext uri="{9D8B030D-6E8A-4147-A177-3AD203B41FA5}">
                      <a16:colId xmlns:a16="http://schemas.microsoft.com/office/drawing/2014/main" val="20011"/>
                    </a:ext>
                  </a:extLst>
                </a:gridCol>
                <a:gridCol w="493650">
                  <a:extLst>
                    <a:ext uri="{9D8B030D-6E8A-4147-A177-3AD203B41FA5}">
                      <a16:colId xmlns:a16="http://schemas.microsoft.com/office/drawing/2014/main" val="20012"/>
                    </a:ext>
                  </a:extLst>
                </a:gridCol>
                <a:gridCol w="493650">
                  <a:extLst>
                    <a:ext uri="{9D8B030D-6E8A-4147-A177-3AD203B41FA5}">
                      <a16:colId xmlns:a16="http://schemas.microsoft.com/office/drawing/2014/main" val="20013"/>
                    </a:ext>
                  </a:extLst>
                </a:gridCol>
                <a:gridCol w="493650">
                  <a:extLst>
                    <a:ext uri="{9D8B030D-6E8A-4147-A177-3AD203B41FA5}">
                      <a16:colId xmlns:a16="http://schemas.microsoft.com/office/drawing/2014/main" val="20014"/>
                    </a:ext>
                  </a:extLst>
                </a:gridCol>
                <a:gridCol w="493650">
                  <a:extLst>
                    <a:ext uri="{9D8B030D-6E8A-4147-A177-3AD203B41FA5}">
                      <a16:colId xmlns:a16="http://schemas.microsoft.com/office/drawing/2014/main" val="20015"/>
                    </a:ext>
                  </a:extLst>
                </a:gridCol>
                <a:gridCol w="493650">
                  <a:extLst>
                    <a:ext uri="{9D8B030D-6E8A-4147-A177-3AD203B41FA5}">
                      <a16:colId xmlns:a16="http://schemas.microsoft.com/office/drawing/2014/main" val="20016"/>
                    </a:ext>
                  </a:extLst>
                </a:gridCol>
              </a:tblGrid>
              <a:tr h="461625">
                <a:tc gridSpan="17">
                  <a:txBody>
                    <a:bodyPr/>
                    <a:lstStyle/>
                    <a:p>
                      <a:pPr marL="0" marR="0" lvl="0" indent="0" algn="ctr" rtl="0">
                        <a:lnSpc>
                          <a:spcPct val="100000"/>
                        </a:lnSpc>
                        <a:spcBef>
                          <a:spcPts val="0"/>
                        </a:spcBef>
                        <a:spcAft>
                          <a:spcPts val="0"/>
                        </a:spcAft>
                        <a:buClr>
                          <a:srgbClr val="000000"/>
                        </a:buClr>
                        <a:buSzPts val="1900"/>
                        <a:buFont typeface="Arial"/>
                        <a:buNone/>
                      </a:pPr>
                      <a:r>
                        <a:rPr lang="en-US" sz="1900" b="1" i="0" u="none" strike="noStrike" cap="none">
                          <a:solidFill>
                            <a:srgbClr val="000000"/>
                          </a:solidFill>
                          <a:latin typeface="Calibri"/>
                          <a:ea typeface="Calibri"/>
                          <a:cs typeface="Calibri"/>
                          <a:sym typeface="Calibri"/>
                        </a:rPr>
                        <a:t> Project Work (UG) 16 weeks</a:t>
                      </a:r>
                      <a:endParaRPr sz="1900" b="1"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8500">
                <a:tc>
                  <a:txBody>
                    <a:bodyPr/>
                    <a:lstStyle/>
                    <a:p>
                      <a:pPr marL="0" marR="0" lvl="0" indent="0" algn="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Calibri"/>
                          <a:ea typeface="Calibri"/>
                          <a:cs typeface="Calibri"/>
                          <a:sym typeface="Calibri"/>
                        </a:rPr>
                        <a:t>Week</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2</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3</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4</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5</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6</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7</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8</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9</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10</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11</a:t>
                      </a:r>
                      <a:endParaRPr sz="1300" b="0" i="0" u="none" strike="noStrike" cap="none">
                        <a:solidFill>
                          <a:srgbClr val="000000"/>
                        </a:solidFill>
                        <a:latin typeface="Calibri"/>
                        <a:ea typeface="Calibri"/>
                        <a:cs typeface="Calibri"/>
                        <a:sym typeface="Calibri"/>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12</a:t>
                      </a:r>
                      <a:endParaRPr sz="1300" b="0" i="0" u="none" strike="noStrike" cap="none">
                        <a:solidFill>
                          <a:srgbClr val="000000"/>
                        </a:solidFill>
                        <a:latin typeface="Calibri"/>
                        <a:ea typeface="Calibri"/>
                        <a:cs typeface="Calibri"/>
                        <a:sym typeface="Calibri"/>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13</a:t>
                      </a:r>
                      <a:endParaRPr sz="1300" b="0" i="0" u="none" strike="noStrike" cap="none">
                        <a:solidFill>
                          <a:srgbClr val="000000"/>
                        </a:solidFill>
                        <a:latin typeface="Calibri"/>
                        <a:ea typeface="Calibri"/>
                        <a:cs typeface="Calibri"/>
                        <a:sym typeface="Calibri"/>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14</a:t>
                      </a:r>
                      <a:endParaRPr sz="1300" b="0" i="0" u="none" strike="noStrike" cap="none">
                        <a:solidFill>
                          <a:srgbClr val="000000"/>
                        </a:solidFill>
                        <a:latin typeface="Calibri"/>
                        <a:ea typeface="Calibri"/>
                        <a:cs typeface="Calibri"/>
                        <a:sym typeface="Calibri"/>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15</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16</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1"/>
                  </a:ext>
                </a:extLst>
              </a:tr>
              <a:tr h="431525">
                <a:tc>
                  <a:txBody>
                    <a:bodyPr/>
                    <a:lstStyle/>
                    <a:p>
                      <a:pPr marL="0" marR="0" lvl="0" indent="0" algn="r" rtl="0">
                        <a:lnSpc>
                          <a:spcPct val="100000"/>
                        </a:lnSpc>
                        <a:spcBef>
                          <a:spcPts val="0"/>
                        </a:spcBef>
                        <a:spcAft>
                          <a:spcPts val="0"/>
                        </a:spcAft>
                        <a:buClr>
                          <a:srgbClr val="000000"/>
                        </a:buClr>
                        <a:buSzPts val="1300"/>
                        <a:buFont typeface="Arial"/>
                        <a:buNone/>
                      </a:pPr>
                      <a:r>
                        <a:rPr lang="en-US" sz="1300" b="1" i="0" u="none" strike="noStrike" cap="none">
                          <a:solidFill>
                            <a:srgbClr val="000000"/>
                          </a:solidFill>
                          <a:latin typeface="Calibri"/>
                          <a:ea typeface="Calibri"/>
                          <a:cs typeface="Calibri"/>
                          <a:sym typeface="Calibri"/>
                        </a:rPr>
                        <a:t>Major Activities</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gridSpan="10">
                  <a:txBody>
                    <a:bodyPr/>
                    <a:lstStyle/>
                    <a:p>
                      <a:pPr marL="0" marR="0" lvl="0" indent="0" algn="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1.1</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1.2</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2.1</a:t>
                      </a:r>
                      <a:endParaRPr sz="1400" b="0" i="0" u="none" strike="noStrike" cap="none">
                        <a:solidFill>
                          <a:schemeClr val="dk1"/>
                        </a:solidFill>
                        <a:latin typeface="Arial"/>
                        <a:ea typeface="Arial"/>
                        <a:cs typeface="Arial"/>
                        <a:sym typeface="Arial"/>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2.2</a:t>
                      </a:r>
                      <a:endParaRPr sz="1400" b="0" i="0" u="none" strike="noStrike" cap="none">
                        <a:solidFill>
                          <a:schemeClr val="dk1"/>
                        </a:solidFill>
                        <a:latin typeface="Arial"/>
                        <a:ea typeface="Arial"/>
                        <a:cs typeface="Arial"/>
                        <a:sym typeface="Arial"/>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2.3</a:t>
                      </a:r>
                      <a:endParaRPr sz="1400" b="0" i="0" u="none" strike="noStrike" cap="none">
                        <a:solidFill>
                          <a:schemeClr val="dk1"/>
                        </a:solidFill>
                        <a:latin typeface="Arial"/>
                        <a:ea typeface="Arial"/>
                        <a:cs typeface="Arial"/>
                        <a:sym typeface="Arial"/>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2.4 </a:t>
                      </a:r>
                      <a:endParaRPr sz="1400" b="0" i="0" u="none" strike="noStrike" cap="none">
                        <a:solidFill>
                          <a:schemeClr val="dk1"/>
                        </a:solidFill>
                        <a:latin typeface="Arial"/>
                        <a:ea typeface="Arial"/>
                        <a:cs typeface="Arial"/>
                        <a:sym typeface="Arial"/>
                      </a:endParaRPr>
                    </a:p>
                  </a:txBody>
                  <a:tcPr marL="7650" marR="7650" marT="76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3.1</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3.2</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4.1</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4.2</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5.1</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5.2</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6.1</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2975">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 6.2</a:t>
                      </a:r>
                      <a:endParaRPr sz="1400" b="0" i="0" u="none" strike="noStrike" cap="none">
                        <a:solidFill>
                          <a:schemeClr val="dk1"/>
                        </a:solidFill>
                        <a:latin typeface="Arial"/>
                        <a:ea typeface="Arial"/>
                        <a:cs typeface="Arial"/>
                        <a:sym typeface="Arial"/>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3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AAAA"/>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Calibri"/>
                          <a:ea typeface="Calibri"/>
                          <a:cs typeface="Calibri"/>
                          <a:sym typeface="Calibri"/>
                        </a:rPr>
                        <a:t> </a:t>
                      </a:r>
                      <a:endParaRPr sz="1400" u="none" strike="noStrike" cap="none"/>
                    </a:p>
                  </a:txBody>
                  <a:tcPr marL="7650" marR="7650" marT="7650"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5A5A5"/>
                    </a:solidFill>
                  </a:tcPr>
                </a:tc>
                <a:extLst>
                  <a:ext uri="{0D108BD9-81ED-4DB2-BD59-A6C34878D82A}">
                    <a16:rowId xmlns:a16="http://schemas.microsoft.com/office/drawing/2014/main" val="10016"/>
                  </a:ext>
                </a:extLst>
              </a:tr>
              <a:tr h="163200">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a:txBody>
                  <a:tcPr marL="7650" marR="7650" marT="76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7"/>
                  </a:ext>
                </a:extLst>
              </a:tr>
            </a:tbl>
          </a:graphicData>
        </a:graphic>
      </p:graphicFrame>
      <p:pic>
        <p:nvPicPr>
          <p:cNvPr id="165" name="Google Shape;165;p13"/>
          <p:cNvPicPr preferRelativeResize="0"/>
          <p:nvPr/>
        </p:nvPicPr>
        <p:blipFill rotWithShape="1">
          <a:blip r:embed="rId3">
            <a:alphaModFix/>
          </a:blip>
          <a:srcRect/>
          <a:stretch/>
        </p:blipFill>
        <p:spPr>
          <a:xfrm>
            <a:off x="200472" y="6705906"/>
            <a:ext cx="2416616" cy="1520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5B2C-F35C-402C-5CD8-D481182F26FC}"/>
              </a:ext>
            </a:extLst>
          </p:cNvPr>
          <p:cNvSpPr>
            <a:spLocks noGrp="1"/>
          </p:cNvSpPr>
          <p:nvPr>
            <p:ph type="title"/>
          </p:nvPr>
        </p:nvSpPr>
        <p:spPr/>
        <p:txBody>
          <a:bodyPr/>
          <a:lstStyle/>
          <a:p>
            <a:r>
              <a:rPr lang="en-US" sz="4400" b="1" dirty="0">
                <a:solidFill>
                  <a:srgbClr val="FF0000"/>
                </a:solidFill>
              </a:rPr>
              <a:t>Gantt Chart</a:t>
            </a:r>
            <a:endParaRPr lang="en-IN" dirty="0"/>
          </a:p>
        </p:txBody>
      </p:sp>
      <p:sp>
        <p:nvSpPr>
          <p:cNvPr id="3" name="Text Placeholder 2">
            <a:extLst>
              <a:ext uri="{FF2B5EF4-FFF2-40B4-BE49-F238E27FC236}">
                <a16:creationId xmlns:a16="http://schemas.microsoft.com/office/drawing/2014/main" id="{3AC266A2-4287-0FA7-6408-1DFD244508B7}"/>
              </a:ext>
            </a:extLst>
          </p:cNvPr>
          <p:cNvSpPr>
            <a:spLocks noGrp="1"/>
          </p:cNvSpPr>
          <p:nvPr>
            <p:ph type="body" idx="1"/>
          </p:nvPr>
        </p:nvSpPr>
        <p:spPr/>
        <p:txBody>
          <a:bodyPr/>
          <a:lstStyle/>
          <a:p>
            <a:pPr lvl="0" indent="0" algn="just" rtl="0">
              <a:lnSpc>
                <a:spcPct val="100000"/>
              </a:lnSpc>
              <a:spcBef>
                <a:spcPts val="440"/>
              </a:spcBef>
              <a:spcAft>
                <a:spcPts val="0"/>
              </a:spcAft>
              <a:buClr>
                <a:schemeClr val="dk1"/>
              </a:buClr>
              <a:buSzPts val="2200"/>
              <a:buFont typeface="Arial" panose="020B0604020202020204" pitchFamily="34" charset="0"/>
              <a:buNone/>
            </a:pPr>
            <a:r>
              <a:rPr lang="en-IN" sz="2400" dirty="0">
                <a:sym typeface="+mn-ea"/>
              </a:rPr>
              <a:t>1) To conduct the literature review</a:t>
            </a:r>
            <a:endParaRPr lang="en-IN" sz="2400" dirty="0"/>
          </a:p>
          <a:p>
            <a:pPr lvl="0" indent="0" algn="just" rtl="0">
              <a:lnSpc>
                <a:spcPct val="100000"/>
              </a:lnSpc>
              <a:spcBef>
                <a:spcPts val="440"/>
              </a:spcBef>
              <a:spcAft>
                <a:spcPts val="0"/>
              </a:spcAft>
              <a:buClr>
                <a:schemeClr val="dk1"/>
              </a:buClr>
              <a:buSzPts val="2200"/>
              <a:buFont typeface="Arial" panose="020B0604020202020204" pitchFamily="34" charset="0"/>
              <a:buNone/>
            </a:pPr>
            <a:r>
              <a:rPr lang="en-IN" sz="2400" dirty="0">
                <a:sym typeface="+mn-ea"/>
              </a:rPr>
              <a:t>2) To arrive at requirements</a:t>
            </a:r>
          </a:p>
          <a:p>
            <a:pPr lvl="0" indent="0" algn="just" rtl="0">
              <a:lnSpc>
                <a:spcPct val="100000"/>
              </a:lnSpc>
              <a:spcBef>
                <a:spcPts val="440"/>
              </a:spcBef>
              <a:spcAft>
                <a:spcPts val="0"/>
              </a:spcAft>
              <a:buClr>
                <a:schemeClr val="dk1"/>
              </a:buClr>
              <a:buSzPts val="2200"/>
              <a:buFont typeface="Arial" panose="020B0604020202020204" pitchFamily="34" charset="0"/>
              <a:buNone/>
            </a:pPr>
            <a:r>
              <a:rPr lang="en-IN" sz="2400" dirty="0">
                <a:sym typeface="+mn-ea"/>
              </a:rPr>
              <a:t>3) To design the prototype</a:t>
            </a:r>
          </a:p>
          <a:p>
            <a:pPr lvl="0" indent="0" algn="just" rtl="0">
              <a:lnSpc>
                <a:spcPct val="100000"/>
              </a:lnSpc>
              <a:spcBef>
                <a:spcPts val="440"/>
              </a:spcBef>
              <a:spcAft>
                <a:spcPts val="0"/>
              </a:spcAft>
              <a:buClr>
                <a:schemeClr val="dk1"/>
              </a:buClr>
              <a:buSzPts val="2200"/>
              <a:buFont typeface="Arial" panose="020B0604020202020204" pitchFamily="34" charset="0"/>
              <a:buNone/>
            </a:pPr>
            <a:r>
              <a:rPr lang="en-IN" sz="2400" dirty="0">
                <a:sym typeface="+mn-ea"/>
              </a:rPr>
              <a:t>4) To develop the prototype</a:t>
            </a:r>
            <a:endParaRPr lang="en-IN" sz="2400" dirty="0"/>
          </a:p>
          <a:p>
            <a:pPr lvl="0" indent="0" algn="just" rtl="0">
              <a:lnSpc>
                <a:spcPct val="100000"/>
              </a:lnSpc>
              <a:spcBef>
                <a:spcPts val="440"/>
              </a:spcBef>
              <a:spcAft>
                <a:spcPts val="0"/>
              </a:spcAft>
              <a:buClr>
                <a:schemeClr val="dk1"/>
              </a:buClr>
              <a:buSzPts val="2200"/>
              <a:buFont typeface="Arial" panose="020B0604020202020204" pitchFamily="34" charset="0"/>
              <a:buNone/>
            </a:pPr>
            <a:r>
              <a:rPr lang="en-IN" sz="2400" dirty="0">
                <a:sym typeface="+mn-ea"/>
              </a:rPr>
              <a:t>5) To test the prototype</a:t>
            </a:r>
            <a:endParaRPr lang="en-IN" sz="2400" dirty="0"/>
          </a:p>
          <a:p>
            <a:pPr lvl="0" indent="0" algn="just" rtl="0">
              <a:lnSpc>
                <a:spcPct val="100000"/>
              </a:lnSpc>
              <a:spcBef>
                <a:spcPts val="440"/>
              </a:spcBef>
              <a:spcAft>
                <a:spcPts val="0"/>
              </a:spcAft>
              <a:buClr>
                <a:schemeClr val="dk1"/>
              </a:buClr>
              <a:buSzPts val="2200"/>
              <a:buFont typeface="Arial" panose="020B0604020202020204" pitchFamily="34" charset="0"/>
              <a:buNone/>
            </a:pPr>
            <a:r>
              <a:rPr lang="en-IN" sz="2400" dirty="0">
                <a:sym typeface="+mn-ea"/>
              </a:rPr>
              <a:t>6) To document the project report</a:t>
            </a:r>
            <a:endParaRPr lang="en-IN" sz="1100" dirty="0"/>
          </a:p>
          <a:p>
            <a:endParaRPr lang="en-IN" sz="1800" dirty="0"/>
          </a:p>
        </p:txBody>
      </p:sp>
    </p:spTree>
    <p:extLst>
      <p:ext uri="{BB962C8B-B14F-4D97-AF65-F5344CB8AC3E}">
        <p14:creationId xmlns:p14="http://schemas.microsoft.com/office/powerpoint/2010/main" val="365948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a:solidFill>
                  <a:srgbClr val="FF0000"/>
                </a:solidFill>
              </a:rPr>
              <a:t>References</a:t>
            </a:r>
            <a:endParaRPr sz="3200" b="1">
              <a:solidFill>
                <a:srgbClr val="FF0000"/>
              </a:solidFill>
            </a:endParaRPr>
          </a:p>
        </p:txBody>
      </p:sp>
      <p:sp>
        <p:nvSpPr>
          <p:cNvPr id="3" name="TextBox 2">
            <a:extLst>
              <a:ext uri="{FF2B5EF4-FFF2-40B4-BE49-F238E27FC236}">
                <a16:creationId xmlns:a16="http://schemas.microsoft.com/office/drawing/2014/main" id="{EEB91627-3C47-279B-B693-AE4DB0C2BA63}"/>
              </a:ext>
            </a:extLst>
          </p:cNvPr>
          <p:cNvSpPr txBox="1"/>
          <p:nvPr/>
        </p:nvSpPr>
        <p:spPr>
          <a:xfrm>
            <a:off x="1600200" y="1608914"/>
            <a:ext cx="7328043" cy="2554545"/>
          </a:xfrm>
          <a:prstGeom prst="rect">
            <a:avLst/>
          </a:prstGeom>
          <a:noFill/>
        </p:spPr>
        <p:txBody>
          <a:bodyPr wrap="square">
            <a:spAutoFit/>
          </a:bodyPr>
          <a:lstStyle/>
          <a:p>
            <a:r>
              <a:rPr lang="en-IN" sz="2000" dirty="0">
                <a:latin typeface="Calibri" panose="020F0502020204030204" pitchFamily="34" charset="0"/>
                <a:ea typeface="Calibri" panose="020F0502020204030204" pitchFamily="34" charset="0"/>
                <a:cs typeface="Calibri" panose="020F0502020204030204" pitchFamily="34" charset="0"/>
                <a:hlinkClick r:id="rId3"/>
              </a:rPr>
              <a:t>https://www.researchgate.net/publication/357352908_Artificial_Intelligence_Applications_in_Nutrition_and_Dietetics</a:t>
            </a:r>
          </a:p>
          <a:p>
            <a:endParaRPr lang="en-IN" sz="2000" dirty="0">
              <a:latin typeface="Calibri" panose="020F0502020204030204" pitchFamily="34" charset="0"/>
              <a:ea typeface="Calibri" panose="020F0502020204030204" pitchFamily="34" charset="0"/>
              <a:cs typeface="Calibri" panose="020F0502020204030204" pitchFamily="34" charset="0"/>
              <a:hlinkClick r:id="rId3"/>
            </a:endParaRPr>
          </a:p>
          <a:p>
            <a:r>
              <a:rPr lang="en-IN" sz="2000" dirty="0">
                <a:latin typeface="Calibri" panose="020F0502020204030204" pitchFamily="34" charset="0"/>
                <a:ea typeface="Calibri" panose="020F0502020204030204" pitchFamily="34" charset="0"/>
                <a:cs typeface="Calibri" panose="020F0502020204030204" pitchFamily="34" charset="0"/>
                <a:hlinkClick r:id="rId3"/>
              </a:rPr>
              <a:t>https://www.nytimes.com/2022/03/14/well/eat/ai-diet-personalized.html</a:t>
            </a:r>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hlinkClick r:id="rId4"/>
              </a:rPr>
              <a:t>https://www.forbes.com/sites/ilkerkoksal/2020/03/07/how-ai-determines-the-diet-plans/?sh=7d29b7de3ed7</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txBox="1">
            <a:spLocks noGrp="1"/>
          </p:cNvSpPr>
          <p:nvPr>
            <p:ph type="ctrTitle"/>
          </p:nvPr>
        </p:nvSpPr>
        <p:spPr>
          <a:xfrm>
            <a:off x="742950" y="2644775"/>
            <a:ext cx="8420100" cy="147002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2"/>
              </a:buClr>
              <a:buSzPts val="4000"/>
              <a:buFont typeface="Calibri"/>
              <a:buNone/>
            </a:pPr>
            <a:r>
              <a:rPr lang="en-US" sz="4000" b="1">
                <a:solidFill>
                  <a:schemeClr val="dk2"/>
                </a:solidFill>
                <a:latin typeface="Calibri"/>
                <a:ea typeface="Calibri"/>
                <a:cs typeface="Calibri"/>
                <a:sym typeface="Calibri"/>
              </a:rPr>
              <a:t>Thank You</a:t>
            </a:r>
            <a:endParaRPr sz="4000" b="1">
              <a:solidFill>
                <a:schemeClr val="dk2"/>
              </a:solidFill>
              <a:latin typeface="Calibri"/>
              <a:ea typeface="Calibri"/>
              <a:cs typeface="Calibri"/>
              <a:sym typeface="Calibri"/>
            </a:endParaRPr>
          </a:p>
        </p:txBody>
      </p:sp>
      <p:pic>
        <p:nvPicPr>
          <p:cNvPr id="176" name="Google Shape;176;p15"/>
          <p:cNvPicPr preferRelativeResize="0"/>
          <p:nvPr/>
        </p:nvPicPr>
        <p:blipFill rotWithShape="1">
          <a:blip r:embed="rId3">
            <a:alphaModFix/>
          </a:blip>
          <a:srcRect/>
          <a:stretch/>
        </p:blipFill>
        <p:spPr>
          <a:xfrm>
            <a:off x="200472" y="6714622"/>
            <a:ext cx="2416616" cy="1520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200472" y="404664"/>
            <a:ext cx="8915400" cy="77809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a:solidFill>
                  <a:srgbClr val="FF0000"/>
                </a:solidFill>
              </a:rPr>
              <a:t>Title </a:t>
            </a:r>
            <a:endParaRPr sz="3200" b="1">
              <a:solidFill>
                <a:srgbClr val="FF0000"/>
              </a:solidFill>
            </a:endParaRPr>
          </a:p>
        </p:txBody>
      </p:sp>
      <p:sp>
        <p:nvSpPr>
          <p:cNvPr id="113" name="Google Shape;113;p4"/>
          <p:cNvSpPr txBox="1"/>
          <p:nvPr/>
        </p:nvSpPr>
        <p:spPr>
          <a:xfrm>
            <a:off x="253056" y="3039951"/>
            <a:ext cx="8915400" cy="77809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200"/>
              <a:buFont typeface="Calibri"/>
              <a:buNone/>
            </a:pPr>
            <a:r>
              <a:rPr lang="en-US" sz="3200" b="1" i="0" u="none" strike="noStrike" cap="none" dirty="0">
                <a:solidFill>
                  <a:srgbClr val="FF0000"/>
                </a:solidFill>
                <a:latin typeface="Calibri"/>
                <a:ea typeface="Calibri"/>
                <a:cs typeface="Calibri"/>
                <a:sym typeface="Calibri"/>
              </a:rPr>
              <a:t>Aim </a:t>
            </a:r>
            <a:endParaRPr sz="3200" b="1" i="0" u="none" strike="noStrike" cap="none" dirty="0">
              <a:solidFill>
                <a:srgbClr val="FF0000"/>
              </a:solidFill>
              <a:latin typeface="Calibri"/>
              <a:ea typeface="Calibri"/>
              <a:cs typeface="Calibri"/>
              <a:sym typeface="Calibri"/>
            </a:endParaRPr>
          </a:p>
        </p:txBody>
      </p:sp>
      <p:sp>
        <p:nvSpPr>
          <p:cNvPr id="114" name="Google Shape;114;p4"/>
          <p:cNvSpPr txBox="1"/>
          <p:nvPr/>
        </p:nvSpPr>
        <p:spPr>
          <a:xfrm>
            <a:off x="656272" y="3818049"/>
            <a:ext cx="8600744" cy="1569620"/>
          </a:xfrm>
          <a:prstGeom prst="rect">
            <a:avLst/>
          </a:prstGeom>
          <a:noFill/>
          <a:ln>
            <a:noFill/>
          </a:ln>
        </p:spPr>
        <p:txBody>
          <a:bodyPr spcFirstLastPara="1" wrap="square" lIns="91425" tIns="45700" rIns="91425" bIns="45700" anchor="t" anchorCtr="0">
            <a:spAutoFit/>
          </a:bodyPr>
          <a:lstStyle/>
          <a:p>
            <a:pPr algn="ctr">
              <a:buSzPts val="1800"/>
            </a:pPr>
            <a:b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To Create an application that efficiently help people to be healthy and delivering them with easier accessibility, to a new and innovative way towards the healthy lifestyle.</a:t>
            </a:r>
            <a:endParaRPr sz="2400" b="0" i="0" u="none" strike="noStrike" cap="non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2" name="TextBox 1">
            <a:extLst>
              <a:ext uri="{FF2B5EF4-FFF2-40B4-BE49-F238E27FC236}">
                <a16:creationId xmlns:a16="http://schemas.microsoft.com/office/drawing/2014/main" id="{42F6C0EE-296D-B514-0679-BC5C59C062AF}"/>
              </a:ext>
            </a:extLst>
          </p:cNvPr>
          <p:cNvSpPr txBox="1"/>
          <p:nvPr/>
        </p:nvSpPr>
        <p:spPr>
          <a:xfrm>
            <a:off x="1479478" y="1470331"/>
            <a:ext cx="8075488" cy="677108"/>
          </a:xfrm>
          <a:prstGeom prst="rect">
            <a:avLst/>
          </a:prstGeom>
          <a:noFill/>
        </p:spPr>
        <p:txBody>
          <a:bodyPr wrap="square" rtlCol="0">
            <a:spAutoFit/>
          </a:bodyPr>
          <a:lstStyle/>
          <a:p>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Development of  Advanced AI Based Diet  Consultant Application  </a:t>
            </a:r>
            <a:endParaRPr lang="en-IN" sz="2000" b="1" dirty="0">
              <a:latin typeface="Calibri" panose="020F0502020204030204" pitchFamily="34" charset="0"/>
              <a:ea typeface="Calibri" panose="020F0502020204030204" pitchFamily="34" charset="0"/>
              <a:cs typeface="Calibri" panose="020F0502020204030204" pitchFamily="34" charset="0"/>
            </a:endParaRPr>
          </a:p>
          <a:p>
            <a:endParaRPr lang="en-IN"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DAE3E-80CB-03D0-26B3-FC703C7E0E0C}"/>
              </a:ext>
            </a:extLst>
          </p:cNvPr>
          <p:cNvSpPr>
            <a:spLocks noGrp="1"/>
          </p:cNvSpPr>
          <p:nvPr>
            <p:ph type="title"/>
          </p:nvPr>
        </p:nvSpPr>
        <p:spPr/>
        <p:txBody>
          <a:bodyPr/>
          <a:lstStyle/>
          <a:p>
            <a:r>
              <a:rPr lang="en-US" dirty="0">
                <a:solidFill>
                  <a:srgbClr val="FF0000"/>
                </a:solidFill>
              </a:rPr>
              <a:t>Introduction</a:t>
            </a:r>
            <a:endParaRPr lang="en-IN" dirty="0"/>
          </a:p>
        </p:txBody>
      </p:sp>
      <p:sp>
        <p:nvSpPr>
          <p:cNvPr id="3" name="Text Placeholder 2">
            <a:extLst>
              <a:ext uri="{FF2B5EF4-FFF2-40B4-BE49-F238E27FC236}">
                <a16:creationId xmlns:a16="http://schemas.microsoft.com/office/drawing/2014/main" id="{4251D9A9-89F4-1FA0-2538-884D8751B1EA}"/>
              </a:ext>
            </a:extLst>
          </p:cNvPr>
          <p:cNvSpPr>
            <a:spLocks noGrp="1"/>
          </p:cNvSpPr>
          <p:nvPr>
            <p:ph type="body" idx="1"/>
          </p:nvPr>
        </p:nvSpPr>
        <p:spPr/>
        <p:txBody>
          <a:bodyPr/>
          <a:lstStyle/>
          <a:p>
            <a:pPr algn="l"/>
            <a:r>
              <a:rPr lang="en-US" sz="2400" dirty="0">
                <a:solidFill>
                  <a:schemeClr val="tx1"/>
                </a:solidFill>
              </a:rPr>
              <a:t>Nowadays,  people are suffering from many health issues due to lack of fitness and diet concerns. </a:t>
            </a:r>
            <a:r>
              <a:rPr lang="en-US" sz="2400" dirty="0"/>
              <a:t>Therefore, we are developing this application to provide the AI dietician Consultant.</a:t>
            </a:r>
          </a:p>
          <a:p>
            <a:r>
              <a:rPr lang="en-US" sz="2400" i="0" u="none" strike="noStrike" baseline="0" dirty="0">
                <a:solidFill>
                  <a:schemeClr val="tx1"/>
                </a:solidFill>
                <a:latin typeface="Calibri" panose="020F0502020204030204" pitchFamily="34" charset="0"/>
                <a:ea typeface="Calibri" panose="020F0502020204030204" pitchFamily="34" charset="0"/>
                <a:cs typeface="Calibri" panose="020F0502020204030204" pitchFamily="34" charset="0"/>
              </a:rPr>
              <a:t>This AI based diet consultant and exercise  application helps in providing </a:t>
            </a:r>
            <a:r>
              <a:rPr lang="en-US" sz="2400" i="0" u="none" strike="noStrike" baseline="0" dirty="0" err="1">
                <a:solidFill>
                  <a:schemeClr val="tx1"/>
                </a:solidFill>
                <a:latin typeface="Calibri" panose="020F0502020204030204" pitchFamily="34" charset="0"/>
                <a:ea typeface="Calibri" panose="020F0502020204030204" pitchFamily="34" charset="0"/>
                <a:cs typeface="Calibri" panose="020F0502020204030204" pitchFamily="34" charset="0"/>
              </a:rPr>
              <a:t>customised</a:t>
            </a:r>
            <a:r>
              <a:rPr lang="en-US" sz="2400" i="0" u="none" strike="noStrike" baseline="0" dirty="0">
                <a:solidFill>
                  <a:schemeClr val="tx1"/>
                </a:solidFill>
                <a:latin typeface="Calibri" panose="020F0502020204030204" pitchFamily="34" charset="0"/>
                <a:ea typeface="Calibri" panose="020F0502020204030204" pitchFamily="34" charset="0"/>
                <a:cs typeface="Calibri" panose="020F0502020204030204" pitchFamily="34" charset="0"/>
              </a:rPr>
              <a:t> daily diet and physical activities</a:t>
            </a:r>
            <a:r>
              <a:rPr lang="en-US" sz="24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r>
              <a:rPr lang="en-US" sz="24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main advantage of using this AI </a:t>
            </a:r>
            <a:r>
              <a:rPr lang="en-US" sz="2400" i="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basesd</a:t>
            </a:r>
            <a:r>
              <a:rPr lang="en-US" sz="24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Diet Consultant application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is </a:t>
            </a:r>
            <a:r>
              <a:rPr lang="en-US" sz="240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it makes an efficient  handy diet plan and  physical challenges for every day to reach and maintain the fittes</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t life of an individual cutting out the approach to real world dieticians in this busy day to day life </a:t>
            </a:r>
            <a:endParaRPr lang="en-US" sz="2400" i="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00635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5C51-329D-2BD5-6035-A77294BD606A}"/>
              </a:ext>
            </a:extLst>
          </p:cNvPr>
          <p:cNvSpPr>
            <a:spLocks noGrp="1"/>
          </p:cNvSpPr>
          <p:nvPr>
            <p:ph type="title"/>
          </p:nvPr>
        </p:nvSpPr>
        <p:spPr/>
        <p:txBody>
          <a:bodyPr/>
          <a:lstStyle/>
          <a:p>
            <a:r>
              <a:rPr lang="en-US" dirty="0">
                <a:solidFill>
                  <a:srgbClr val="FF0000"/>
                </a:solidFill>
              </a:rPr>
              <a:t>Introduction</a:t>
            </a:r>
            <a:endParaRPr lang="en-IN" dirty="0">
              <a:solidFill>
                <a:srgbClr val="FF0000"/>
              </a:solidFill>
            </a:endParaRPr>
          </a:p>
        </p:txBody>
      </p:sp>
      <p:sp>
        <p:nvSpPr>
          <p:cNvPr id="3" name="Text Placeholder 2">
            <a:extLst>
              <a:ext uri="{FF2B5EF4-FFF2-40B4-BE49-F238E27FC236}">
                <a16:creationId xmlns:a16="http://schemas.microsoft.com/office/drawing/2014/main" id="{076085BB-9711-80D4-A678-527B8E9344A2}"/>
              </a:ext>
            </a:extLst>
          </p:cNvPr>
          <p:cNvSpPr>
            <a:spLocks noGrp="1"/>
          </p:cNvSpPr>
          <p:nvPr>
            <p:ph type="body" idx="1"/>
          </p:nvPr>
        </p:nvSpPr>
        <p:spPr/>
        <p:txBody>
          <a:bodyPr/>
          <a:lstStyle/>
          <a:p>
            <a:r>
              <a:rPr lang="en-GB" sz="2400" dirty="0">
                <a:effectLst/>
                <a:latin typeface="Calibri" panose="020F0502020204030204" pitchFamily="34" charset="0"/>
                <a:ea typeface="Times New Roman" panose="02020603050405020304" pitchFamily="18" charset="0"/>
                <a:cs typeface="Times New Roman" panose="02020603050405020304" pitchFamily="18" charset="0"/>
              </a:rPr>
              <a:t>Just similar to a human dietician, this web system will also act like your dietician. When you go to a doctor of nutrition, then she will ask you your personal details related to body and health such as your age, your height, your weight and how much water do your consumer in a day and how much walk to do take regularly and how much work do you do regularly. Just similar to this doctor, this artificial intelligent dietitian also asks you similar questions in your device and you have to answer all those questions and then this AI consultant will also advice you about what should your intake in your diet and what should you ignore in order to keep yourself healthy via your diet</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7566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495300" y="274638"/>
            <a:ext cx="8915400" cy="63408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a:solidFill>
                  <a:srgbClr val="FF0000"/>
                </a:solidFill>
              </a:rPr>
              <a:t>Objectives</a:t>
            </a:r>
            <a:endParaRPr sz="3200" b="1">
              <a:solidFill>
                <a:srgbClr val="FF0000"/>
              </a:solidFill>
            </a:endParaRPr>
          </a:p>
        </p:txBody>
      </p:sp>
      <p:sp>
        <p:nvSpPr>
          <p:cNvPr id="120" name="Google Shape;120;p5"/>
          <p:cNvSpPr txBox="1">
            <a:spLocks noGrp="1"/>
          </p:cNvSpPr>
          <p:nvPr>
            <p:ph type="body" idx="1"/>
          </p:nvPr>
        </p:nvSpPr>
        <p:spPr>
          <a:xfrm>
            <a:off x="495300" y="493854"/>
            <a:ext cx="8915400" cy="563231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SzPts val="2200"/>
              <a:buNone/>
            </a:pPr>
            <a:endParaRPr sz="2200" dirty="0"/>
          </a:p>
          <a:p>
            <a:pPr marL="0" lvl="0" indent="0" algn="l" rtl="0">
              <a:lnSpc>
                <a:spcPct val="100000"/>
              </a:lnSpc>
              <a:spcBef>
                <a:spcPts val="440"/>
              </a:spcBef>
              <a:spcAft>
                <a:spcPts val="0"/>
              </a:spcAft>
              <a:buClr>
                <a:schemeClr val="dk1"/>
              </a:buClr>
              <a:buSzPts val="2200"/>
              <a:buNone/>
            </a:pPr>
            <a:endParaRPr sz="2200" dirty="0"/>
          </a:p>
        </p:txBody>
      </p:sp>
      <p:sp>
        <p:nvSpPr>
          <p:cNvPr id="2" name="TextBox 1">
            <a:extLst>
              <a:ext uri="{FF2B5EF4-FFF2-40B4-BE49-F238E27FC236}">
                <a16:creationId xmlns:a16="http://schemas.microsoft.com/office/drawing/2014/main" id="{40A676AB-FE6A-7FB4-8583-237C491401DA}"/>
              </a:ext>
            </a:extLst>
          </p:cNvPr>
          <p:cNvSpPr txBox="1"/>
          <p:nvPr/>
        </p:nvSpPr>
        <p:spPr>
          <a:xfrm>
            <a:off x="495300" y="1361440"/>
            <a:ext cx="8915400" cy="4770537"/>
          </a:xfrm>
          <a:prstGeom prst="rect">
            <a:avLst/>
          </a:prstGeom>
          <a:noFill/>
        </p:spPr>
        <p:txBody>
          <a:bodyPr wrap="square" rtlCol="0">
            <a:spAutoFit/>
          </a:bodyPr>
          <a:lstStyle/>
          <a:p>
            <a:r>
              <a:rPr lang="en-US" sz="2600" dirty="0">
                <a:latin typeface="Calibri" panose="020F0502020204030204" pitchFamily="34" charset="0"/>
                <a:ea typeface="Calibri" panose="020F0502020204030204" pitchFamily="34" charset="0"/>
                <a:cs typeface="Calibri" panose="020F0502020204030204" pitchFamily="34" charset="0"/>
              </a:rPr>
              <a:t>Objectives of our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AI Based Diet  Consultant </a:t>
            </a:r>
            <a:r>
              <a:rPr lang="en-US" sz="2600" dirty="0">
                <a:latin typeface="Calibri" panose="020F0502020204030204" pitchFamily="34" charset="0"/>
                <a:ea typeface="Calibri" panose="020F0502020204030204" pitchFamily="34" charset="0"/>
                <a:cs typeface="Calibri" panose="020F0502020204030204" pitchFamily="34" charset="0"/>
              </a:rPr>
              <a:t>store are –</a:t>
            </a:r>
          </a:p>
          <a:p>
            <a:pPr marL="457200" indent="-457200">
              <a:buFont typeface="Wingdings" panose="05000000000000000000" pitchFamily="2" charset="2"/>
              <a:buChar char="§"/>
            </a:pPr>
            <a:r>
              <a:rPr lang="en-US" sz="2800" dirty="0">
                <a:latin typeface="Calibri" panose="020F0502020204030204" pitchFamily="34" charset="0"/>
                <a:ea typeface="Calibri" panose="020F0502020204030204" pitchFamily="34" charset="0"/>
                <a:cs typeface="Calibri" panose="020F0502020204030204" pitchFamily="34" charset="0"/>
              </a:rPr>
              <a:t>Gathering physical details such as pre medical histories, height &amp; Weight (BMI) and physiological parameters </a:t>
            </a:r>
          </a:p>
          <a:p>
            <a:pPr marL="457200" indent="-457200">
              <a:buFont typeface="Wingdings" panose="05000000000000000000" pitchFamily="2" charset="2"/>
              <a:buChar char="§"/>
            </a:pPr>
            <a:r>
              <a:rPr lang="en-US"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Identify the most appropriate predefined trained dataset</a:t>
            </a:r>
          </a:p>
          <a:p>
            <a:pPr marL="457200" indent="-457200">
              <a:buFont typeface="Wingdings" panose="05000000000000000000" pitchFamily="2" charset="2"/>
              <a:buChar char="§"/>
            </a:pPr>
            <a:r>
              <a:rPr lang="en-US"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Gene</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rPr>
              <a:t>rate the diet plan accordingly to the </a:t>
            </a:r>
            <a:r>
              <a:rPr lang="en-US" sz="2800" dirty="0">
                <a:latin typeface="Calibri" panose="020F0502020204030204" pitchFamily="34" charset="0"/>
                <a:ea typeface="Calibri" panose="020F0502020204030204" pitchFamily="34" charset="0"/>
                <a:cs typeface="Calibri" panose="020F0502020204030204" pitchFamily="34" charset="0"/>
              </a:rPr>
              <a:t>user </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rPr>
              <a:t>diet preferences considering the pre medical histories from the user data and the food types .</a:t>
            </a:r>
          </a:p>
          <a:p>
            <a:pPr marL="457200" indent="-457200">
              <a:buFont typeface="Wingdings" panose="05000000000000000000" pitchFamily="2" charset="2"/>
              <a:buChar char="§"/>
            </a:pPr>
            <a:r>
              <a:rPr lang="en-US"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Modify the diet plan based </a:t>
            </a:r>
            <a:r>
              <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rPr>
              <a:t>on the user feedback to the generated diet plan</a:t>
            </a:r>
          </a:p>
          <a:p>
            <a:endParaRPr lang="en-US" sz="28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US" sz="26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495300" y="274638"/>
            <a:ext cx="8915400" cy="85010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FF0000"/>
              </a:buClr>
              <a:buSzPts val="3200"/>
              <a:buFont typeface="Calibri"/>
              <a:buNone/>
            </a:pPr>
            <a:r>
              <a:rPr lang="en-US" sz="3200" b="1" dirty="0">
                <a:solidFill>
                  <a:srgbClr val="FF0000"/>
                </a:solidFill>
              </a:rPr>
              <a:t>Modules</a:t>
            </a:r>
            <a:endParaRPr sz="3200" b="1" dirty="0">
              <a:solidFill>
                <a:srgbClr val="FF0000"/>
              </a:solidFill>
            </a:endParaRPr>
          </a:p>
        </p:txBody>
      </p:sp>
      <p:sp>
        <p:nvSpPr>
          <p:cNvPr id="126" name="Google Shape;126;p6"/>
          <p:cNvSpPr txBox="1">
            <a:spLocks noGrp="1"/>
          </p:cNvSpPr>
          <p:nvPr>
            <p:ph type="body" idx="1"/>
          </p:nvPr>
        </p:nvSpPr>
        <p:spPr>
          <a:xfrm>
            <a:off x="495300" y="1124745"/>
            <a:ext cx="8915400" cy="50014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400" dirty="0"/>
              <a:t>Methods used to develop the are</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AI Based Diet  Consultant are:</a:t>
            </a:r>
          </a:p>
          <a:p>
            <a:pPr lvl="0" indent="-457200">
              <a:spcAft>
                <a:spcPts val="1000"/>
              </a:spcAft>
              <a:buFont typeface="Wingdings" panose="05000000000000000000" pitchFamily="2" charset="2"/>
              <a:buChar char="§"/>
            </a:pPr>
            <a:r>
              <a:rPr lang="en-US" sz="3600" dirty="0">
                <a:latin typeface="Calibri" panose="020F0502020204030204" pitchFamily="34" charset="0"/>
                <a:ea typeface="Calibri" panose="020F0502020204030204" pitchFamily="34" charset="0"/>
                <a:cs typeface="Calibri" panose="020F0502020204030204" pitchFamily="34" charset="0"/>
              </a:rPr>
              <a:t> </a:t>
            </a:r>
            <a:r>
              <a:rPr lang="en-US" sz="1800" b="1" u="sng" dirty="0">
                <a:effectLst/>
                <a:latin typeface="Calibri" panose="020F0502020204030204" pitchFamily="34" charset="0"/>
                <a:ea typeface="Calibri" panose="020F0502020204030204" pitchFamily="34" charset="0"/>
                <a:cs typeface="Calibri" panose="020F0502020204030204" pitchFamily="34" charset="0"/>
              </a:rPr>
              <a:t>Admin Login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Add Dietitian: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System allows admin to add a dietitian details into the system who can create the diet plan for the users.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View/Edit Dietitian: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Can view and edit the dietitian details whenever required.</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View User:</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Can view the list of registered users with their details.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spcAft>
                <a:spcPts val="1000"/>
              </a:spcAft>
              <a:buFont typeface="Wingdings" panose="05000000000000000000" pitchFamily="2" charset="2"/>
              <a:buChar char="Ø"/>
            </a:pPr>
            <a:r>
              <a:rPr lang="en-US" sz="1800" b="1" dirty="0">
                <a:effectLst/>
                <a:latin typeface="Calibri" panose="020F0502020204030204" pitchFamily="34" charset="0"/>
                <a:ea typeface="Calibri" panose="020F0502020204030204" pitchFamily="34" charset="0"/>
                <a:cs typeface="Calibri" panose="020F0502020204030204" pitchFamily="34" charset="0"/>
              </a:rPr>
              <a:t>View Feedback</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1143000" lvl="2" indent="-228600">
              <a:spcAft>
                <a:spcPts val="10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Can view feedback provided by the registered users.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SzPts val="2800"/>
              <a:buNone/>
            </a:pPr>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7BE8-D959-AD92-EF1A-072F3D81A7BC}"/>
              </a:ext>
            </a:extLst>
          </p:cNvPr>
          <p:cNvSpPr>
            <a:spLocks noGrp="1"/>
          </p:cNvSpPr>
          <p:nvPr>
            <p:ph type="title"/>
          </p:nvPr>
        </p:nvSpPr>
        <p:spPr/>
        <p:txBody>
          <a:bodyPr/>
          <a:lstStyle/>
          <a:p>
            <a:r>
              <a:rPr lang="en-US" sz="3200" b="1" dirty="0">
                <a:solidFill>
                  <a:srgbClr val="FF0000"/>
                </a:solidFill>
              </a:rPr>
              <a:t>Modules</a:t>
            </a:r>
            <a:endParaRPr lang="en-IN" sz="3200" dirty="0"/>
          </a:p>
        </p:txBody>
      </p:sp>
      <p:sp>
        <p:nvSpPr>
          <p:cNvPr id="3" name="Text Placeholder 2">
            <a:extLst>
              <a:ext uri="{FF2B5EF4-FFF2-40B4-BE49-F238E27FC236}">
                <a16:creationId xmlns:a16="http://schemas.microsoft.com/office/drawing/2014/main" id="{37377FA4-856C-F8FB-4BBC-6374C690AF55}"/>
              </a:ext>
            </a:extLst>
          </p:cNvPr>
          <p:cNvSpPr>
            <a:spLocks noGrp="1"/>
          </p:cNvSpPr>
          <p:nvPr>
            <p:ph type="body" idx="1"/>
          </p:nvPr>
        </p:nvSpPr>
        <p:spPr>
          <a:xfrm>
            <a:off x="495300" y="1119883"/>
            <a:ext cx="8915400" cy="5619964"/>
          </a:xfrm>
        </p:spPr>
        <p:txBody>
          <a:bodyPr/>
          <a:lstStyle/>
          <a:p>
            <a:pPr marL="285750" indent="-285750">
              <a:lnSpc>
                <a:spcPct val="150000"/>
              </a:lnSpc>
              <a:spcAft>
                <a:spcPts val="1000"/>
              </a:spcAft>
              <a:buFont typeface="Wingdings" panose="05000000000000000000" pitchFamily="2" charset="2"/>
              <a:buChar char="§"/>
            </a:pPr>
            <a:r>
              <a:rPr lang="en-US" sz="2000" b="1" u="sng" dirty="0">
                <a:effectLst/>
                <a:latin typeface="Calibri" panose="020F0502020204030204" pitchFamily="34" charset="0"/>
                <a:ea typeface="Calibri" panose="020F0502020204030204" pitchFamily="34" charset="0"/>
                <a:cs typeface="Calibri" panose="020F0502020204030204" pitchFamily="34" charset="0"/>
              </a:rPr>
              <a:t>User Login</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spcAft>
                <a:spcPts val="1000"/>
              </a:spcAft>
              <a:buFont typeface="Wingdings" panose="05000000000000000000" pitchFamily="2" charset="2"/>
              <a:buChar char="Ø"/>
            </a:pPr>
            <a:r>
              <a:rPr lang="en-US" sz="1600" b="1" dirty="0">
                <a:effectLst/>
                <a:latin typeface="Calibri" panose="020F0502020204030204" pitchFamily="34" charset="0"/>
                <a:ea typeface="Calibri" panose="020F0502020204030204" pitchFamily="34" charset="0"/>
                <a:cs typeface="Calibri" panose="020F0502020204030204" pitchFamily="34" charset="0"/>
              </a:rPr>
              <a:t>Register:</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lnSpc>
                <a:spcPct val="150000"/>
              </a:lnSpc>
              <a:spcAft>
                <a:spcPts val="1000"/>
              </a:spcAft>
              <a:buNone/>
            </a:pPr>
            <a:r>
              <a:rPr lang="en-US" sz="1600" dirty="0">
                <a:effectLst/>
                <a:latin typeface="Calibri" panose="020F0502020204030204" pitchFamily="34" charset="0"/>
                <a:ea typeface="Calibri" panose="020F0502020204030204" pitchFamily="34" charset="0"/>
                <a:cs typeface="Calibri" panose="020F0502020204030204" pitchFamily="34" charset="0"/>
              </a:rPr>
              <a:t>To continue with the diet plan details, user first need to fill up all the required details.</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spcAft>
                <a:spcPts val="1000"/>
              </a:spcAft>
              <a:buFont typeface="Wingdings" panose="05000000000000000000" pitchFamily="2" charset="2"/>
              <a:buChar char="Ø"/>
            </a:pPr>
            <a:r>
              <a:rPr lang="en-US" sz="1600" b="1" dirty="0">
                <a:effectLst/>
                <a:latin typeface="Calibri" panose="020F0502020204030204" pitchFamily="34" charset="0"/>
                <a:ea typeface="Calibri" panose="020F0502020204030204" pitchFamily="34" charset="0"/>
                <a:cs typeface="Calibri" panose="020F0502020204030204" pitchFamily="34" charset="0"/>
              </a:rPr>
              <a:t>Calculate BMI:</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lnSpc>
                <a:spcPct val="150000"/>
              </a:lnSpc>
              <a:spcAft>
                <a:spcPts val="1000"/>
              </a:spcAft>
              <a:buNone/>
            </a:pPr>
            <a:r>
              <a:rPr lang="en-US" sz="1600" dirty="0">
                <a:effectLst/>
                <a:latin typeface="Calibri" panose="020F0502020204030204" pitchFamily="34" charset="0"/>
                <a:ea typeface="Calibri" panose="020F0502020204030204" pitchFamily="34" charset="0"/>
                <a:cs typeface="Calibri" panose="020F0502020204030204" pitchFamily="34" charset="0"/>
              </a:rPr>
              <a:t>Based on details provided by the user, system automatically calculate the BMI of the user.</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spcAft>
                <a:spcPts val="1000"/>
              </a:spcAft>
              <a:buFont typeface="Wingdings" panose="05000000000000000000" pitchFamily="2" charset="2"/>
              <a:buChar char="Ø"/>
            </a:pPr>
            <a:r>
              <a:rPr lang="en-US" sz="1600" b="1" dirty="0">
                <a:effectLst/>
                <a:latin typeface="Calibri" panose="020F0502020204030204" pitchFamily="34" charset="0"/>
                <a:ea typeface="Calibri" panose="020F0502020204030204" pitchFamily="34" charset="0"/>
                <a:cs typeface="Calibri" panose="020F0502020204030204" pitchFamily="34" charset="0"/>
              </a:rPr>
              <a:t>View Diet Plan:</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pPr marL="914400" lvl="2" indent="0">
              <a:lnSpc>
                <a:spcPct val="150000"/>
              </a:lnSpc>
              <a:spcAft>
                <a:spcPts val="1000"/>
              </a:spcAft>
              <a:buNone/>
            </a:pPr>
            <a:r>
              <a:rPr lang="en-US" sz="1600" dirty="0">
                <a:effectLst/>
                <a:latin typeface="Calibri" panose="020F0502020204030204" pitchFamily="34" charset="0"/>
                <a:ea typeface="Calibri" panose="020F0502020204030204" pitchFamily="34" charset="0"/>
                <a:cs typeface="Calibri" panose="020F0502020204030204" pitchFamily="34" charset="0"/>
              </a:rPr>
              <a:t>The diet plan for the user is generated by the system itself using artificial intelligence.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8680656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TotalTime>
  <Words>1366</Words>
  <Application>Microsoft Office PowerPoint</Application>
  <PresentationFormat>A4 Paper (210x297 mm)</PresentationFormat>
  <Paragraphs>385</Paragraphs>
  <Slides>37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Times New Roman</vt:lpstr>
      <vt:lpstr>Wingdings</vt:lpstr>
      <vt:lpstr>Office Theme</vt:lpstr>
      <vt:lpstr>FINAL- MINI PROJECT PRESENTATION Development of AI Based Diet Consultant  application Programme: B. Tech in CSE  </vt:lpstr>
      <vt:lpstr>Project Team</vt:lpstr>
      <vt:lpstr>Outline</vt:lpstr>
      <vt:lpstr>Title </vt:lpstr>
      <vt:lpstr>Introduction</vt:lpstr>
      <vt:lpstr>Introduction</vt:lpstr>
      <vt:lpstr>Objectives</vt:lpstr>
      <vt:lpstr>Modules</vt:lpstr>
      <vt:lpstr>Modules</vt:lpstr>
      <vt:lpstr>Modules</vt:lpstr>
      <vt:lpstr>Modules</vt:lpstr>
      <vt:lpstr>Design</vt:lpstr>
      <vt:lpstr>Design</vt:lpstr>
      <vt:lpstr>Design</vt:lpstr>
      <vt:lpstr>Design</vt:lpstr>
      <vt:lpstr>Design</vt:lpstr>
      <vt:lpstr>Design</vt:lpstr>
      <vt:lpstr>Features   </vt:lpstr>
      <vt:lpstr>Features  </vt:lpstr>
      <vt:lpstr>Technologies used</vt:lpstr>
      <vt:lpstr>PowerPoint Presentation</vt:lpstr>
      <vt:lpstr>RESULTS  </vt:lpstr>
      <vt:lpstr>RESULTS </vt:lpstr>
      <vt:lpstr>RESULTS</vt:lpstr>
      <vt:lpstr>RESULTS</vt:lpstr>
      <vt:lpstr>RESULTS</vt:lpstr>
      <vt:lpstr>RESULTS</vt:lpstr>
      <vt:lpstr>RESULTS</vt:lpstr>
      <vt:lpstr>RESULTS</vt:lpstr>
      <vt:lpstr>RESULTS</vt:lpstr>
      <vt:lpstr>RESULTS</vt:lpstr>
      <vt:lpstr>RESULTS</vt:lpstr>
      <vt:lpstr>Cost Estimation</vt:lpstr>
      <vt:lpstr>Gantt Chart</vt:lpstr>
      <vt:lpstr>Gantt Chart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Interim-Project Presentation Title Programme: B. Tech in CSE</dc:title>
  <dc:creator>Nethra</dc:creator>
  <cp:lastModifiedBy>Rohithsaidatta Pasupuleti</cp:lastModifiedBy>
  <cp:revision>31</cp:revision>
  <dcterms:created xsi:type="dcterms:W3CDTF">2014-10-09T06:35:03Z</dcterms:created>
  <dcterms:modified xsi:type="dcterms:W3CDTF">2022-11-30T04:50:37Z</dcterms:modified>
</cp:coreProperties>
</file>